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5" y="4293096"/>
            <a:ext cx="4320480" cy="23592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6075675" cy="15121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Problemy adaptacyjne – jak ich unikać?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53865" y="3982980"/>
            <a:ext cx="4690135" cy="1489720"/>
          </a:xfrm>
        </p:spPr>
        <p:txBody>
          <a:bodyPr/>
          <a:lstStyle/>
          <a:p>
            <a:r>
              <a:rPr lang="pl-PL" dirty="0" smtClean="0"/>
              <a:t>opracowała </a:t>
            </a:r>
            <a:br>
              <a:rPr lang="pl-PL" dirty="0" smtClean="0"/>
            </a:br>
            <a:r>
              <a:rPr lang="pl-PL" dirty="0" smtClean="0"/>
              <a:t>mgr Barbara Laskowska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96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692696"/>
            <a:ext cx="72008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Pierwsze dni w przedszkolu 3-latka są kluczowe, by maluch łagodnie wszedł w nową sytuację. Nie da się ukryć, że w przypadku 3-latka w przedszkolu kluczem do sukcesu jest właściwa adaptacja. Jeśli malec zrozumie, o co w tym wszystkim chodzi, jak wygląda nowe otoczenie i co będzie w nim robił, łatwiej przystosuje się do zasad panujących w tym środowisku.</a:t>
            </a:r>
          </a:p>
        </p:txBody>
      </p:sp>
    </p:spTree>
    <p:extLst>
      <p:ext uri="{BB962C8B-B14F-4D97-AF65-F5344CB8AC3E}">
        <p14:creationId xmlns:p14="http://schemas.microsoft.com/office/powerpoint/2010/main" val="279632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4552255" cy="6438834"/>
          </a:xfrm>
        </p:spPr>
      </p:pic>
    </p:spTree>
    <p:extLst>
      <p:ext uri="{BB962C8B-B14F-4D97-AF65-F5344CB8AC3E}">
        <p14:creationId xmlns:p14="http://schemas.microsoft.com/office/powerpoint/2010/main" val="235558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czym powinna polegać adaptacja 3-letniego dziecka do przedszkola? Aby 3-latek w przedszkolu nie czuł się zagubiony i przytłoczony, zacznij od nauczenia go stałego rytmu dnia. Jeśli maluch przyzwyczai się do wstawania, jedzenia posiłków, bawienia się i drzemania o konkretnych godzinach, nie będzie mieć problemów z robieniem tego samego w </a:t>
            </a:r>
            <a:r>
              <a:rPr lang="pl-PL" dirty="0" smtClean="0"/>
              <a:t>przedszkolu.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65104"/>
            <a:ext cx="3469928" cy="2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482593" cy="310148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3114458"/>
            <a:ext cx="8291264" cy="363326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Przed pierwszymi dniami w przedszkolu 3-latka, wytłumacz dziecku, dlaczego musicie się rozstać i kiedy po niego wrócisz. Jeśli dziecko będzie pewne, że mama lub tata zabiorą go do domu za kilka godzin, łatwiej zniesie rozłąkę. Ponadto, z trzylatkiem w przedszkolu staraj się żegnać tak szybko, jak to możliwe. Im dłużej będzie trwać pożegnanie w drzwiach przedszkolnej sali, tym większe ryzyko, że maluch nie będzie chciał rozstać się z Tobą.</a:t>
            </a:r>
          </a:p>
        </p:txBody>
      </p:sp>
    </p:spTree>
    <p:extLst>
      <p:ext uri="{BB962C8B-B14F-4D97-AF65-F5344CB8AC3E}">
        <p14:creationId xmlns:p14="http://schemas.microsoft.com/office/powerpoint/2010/main" val="221901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Uważaj </a:t>
            </a:r>
            <a:r>
              <a:rPr lang="pl-PL" dirty="0"/>
              <a:t>na to, by nie obiecywać dziecku nagrody materialnej za to, że wytrzyma kilka godzin bez Ciebie. Dlaczego to zły pomysł? Po pierwsze, zrzucasz na jego barki dużą odpowiedzialność, która jest przytłaczająca dla 3-latka w przedszkolu. Po drugie, z każdym kolejnym „dużym krokiem” dziecko będzie oczekiwać coraz większych nagród.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Jakich błędów nie popełniać w czasie pierwszych dni trzylatka w przedszkolu? </a:t>
            </a:r>
          </a:p>
        </p:txBody>
      </p:sp>
    </p:spTree>
    <p:extLst>
      <p:ext uri="{BB962C8B-B14F-4D97-AF65-F5344CB8AC3E}">
        <p14:creationId xmlns:p14="http://schemas.microsoft.com/office/powerpoint/2010/main" val="185882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4546848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Nie zrażaj się też pierwszymi niepowodzeniami i nie rezygnuj po kilku ciężkich dniach. Oswojenie się z nowym miejscem wymaga czasu, a rezygnacja i powtarzanie tego samego po jakimś czasie to tylko dodatkowa dawka negatywnych emocji i doświadczeń. Jeśli maluch źle znosi początki swojej przedszkolnej drogi, zostawiaj go tam krócej, ale nie odpuszczaj całkowicie.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0254"/>
            <a:ext cx="3665881" cy="37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548681"/>
            <a:ext cx="8136904" cy="216023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Pierwsze </a:t>
            </a:r>
            <a:r>
              <a:rPr lang="pl-PL" dirty="0"/>
              <a:t>dni 3-latka w przedszkolu mogą nie należeć do najłatwiejszych. Postaraj się więc zadbać o dobry nastrój maluszka po powrocie do domu.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904254" cy="39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685801"/>
            <a:ext cx="6969968" cy="490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Adaptacja w przedszkolu to też zabawy - na przykład urządzenie w domu misiowego przedszkola. Zabawa dla 3-latka w przedszkolu pozwoli oswoić nową sytuację i dostrzec jej pozytywne aspekty. W końcu 3-latek w przedszkolu poznaje nowe dzieci i zabawy, rozwija się, a po powrocie do domu - może opowiedzieć wszystkie swoje wrażenia swoim rodzicom.</a:t>
            </a:r>
          </a:p>
        </p:txBody>
      </p:sp>
    </p:spTree>
    <p:extLst>
      <p:ext uri="{BB962C8B-B14F-4D97-AF65-F5344CB8AC3E}">
        <p14:creationId xmlns:p14="http://schemas.microsoft.com/office/powerpoint/2010/main" val="405082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0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25260" r="40091" b="23214"/>
          <a:stretch/>
        </p:blipFill>
        <p:spPr bwMode="auto">
          <a:xfrm>
            <a:off x="2123728" y="1988840"/>
            <a:ext cx="4215539" cy="235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Bajka o tym jak Karolek nie chciał iść do przedszkola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43808" y="58052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https://www.youtube.com/watch?v=B9KoVvRNadA</a:t>
            </a:r>
          </a:p>
        </p:txBody>
      </p:sp>
    </p:spTree>
    <p:extLst>
      <p:ext uri="{BB962C8B-B14F-4D97-AF65-F5344CB8AC3E}">
        <p14:creationId xmlns:p14="http://schemas.microsoft.com/office/powerpoint/2010/main" val="141258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7"/>
            <a:ext cx="828092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Dziecko trzyletnie zazwyczaj jest gotowe do podjęcia kolejnego wyzwania w swoim życiu, jakim jest rozpoczęcie przygody z przedszkolem. Przeważnie ma większe szanse na adaptację, gdy </a:t>
            </a:r>
            <a:r>
              <a:rPr lang="pl-PL" dirty="0" smtClean="0"/>
              <a:t>dysponuje </a:t>
            </a:r>
            <a:r>
              <a:rPr lang="pl-PL" dirty="0"/>
              <a:t>bogatym zasobem słów oraz posiada wysoki poziom rozwoju psychoruchowego, który pozwala na szybszą orientację w nowym </a:t>
            </a:r>
            <a:r>
              <a:rPr lang="pl-PL" dirty="0" smtClean="0"/>
              <a:t>otoczeniu.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5938855" cy="27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66637"/>
            <a:ext cx="4935158" cy="357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0"/>
            <a:ext cx="8352928" cy="4365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Adaptacja dziecka do przedszkola rozpoczyna się w domu, w rodzinie, czyli w środowisku, w którym dziecko nabywa pierwsze, najbardziej istotne dla późniejszego rozwoju doświadczenia. Bardzo wiele zależy więc od relacji społecznych i stylu wychowania panujących w rodzinie dziecka. Istotne znaczenie mają emocje, przywiązanie do jednego z członków rodziny, najczęściej do mamy, postawy wobec dziecka – nadopiekuńcze, czy też uczące samodzielności i dokonywania wyborów.</a:t>
            </a:r>
          </a:p>
        </p:txBody>
      </p:sp>
    </p:spTree>
    <p:extLst>
      <p:ext uri="{BB962C8B-B14F-4D97-AF65-F5344CB8AC3E}">
        <p14:creationId xmlns:p14="http://schemas.microsoft.com/office/powerpoint/2010/main" val="362552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620688"/>
            <a:ext cx="756084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Dziecko trzyletnie najczęściej może pozostać dłużej bez rodziny. Jednak nowa sytuacja i pierwsze chwile w nowym otoczeniu wymagają specjalnych, starannych zabiegów zarówno ze strony najważniejszych dla dziecka rodziców, jak i nauczycieli przedszkola. Nowe miejsce trzeba oswoić. Oswoić, czyli otoczyć dziecko poczuciem bezpieczeństwa, które zniweluje lęk i tęsknotę. Oswoić, czyli okazać dziecku szacunek, pozwolić na przeżywanie swoich emocji i wspierać.</a:t>
            </a:r>
          </a:p>
        </p:txBody>
      </p:sp>
    </p:spTree>
    <p:extLst>
      <p:ext uri="{BB962C8B-B14F-4D97-AF65-F5344CB8AC3E}">
        <p14:creationId xmlns:p14="http://schemas.microsoft.com/office/powerpoint/2010/main" val="341555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26794" cy="46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9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935485"/>
            <a:ext cx="7992888" cy="37338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Czynniki </a:t>
            </a:r>
            <a:r>
              <a:rPr lang="pl-PL" dirty="0"/>
              <a:t>endogenne (wewnętrzne</a:t>
            </a:r>
            <a:r>
              <a:rPr lang="pl-PL" dirty="0" smtClean="0"/>
              <a:t>):</a:t>
            </a:r>
            <a:endParaRPr lang="pl-PL" dirty="0"/>
          </a:p>
          <a:p>
            <a:r>
              <a:rPr lang="pl-PL" b="1" dirty="0"/>
              <a:t>wiek dziecka</a:t>
            </a:r>
            <a:r>
              <a:rPr lang="pl-PL" dirty="0"/>
              <a:t> – im dziecko starsze, tym większa dojrzałość kory mózgowej, silniejsze potrzeby kontaktów społecznych, uznania, aktywności, wyższy poziom samodzielności,</a:t>
            </a:r>
          </a:p>
          <a:p>
            <a:r>
              <a:rPr lang="pl-PL" b="1" dirty="0"/>
              <a:t>płeć</a:t>
            </a:r>
            <a:r>
              <a:rPr lang="pl-PL" dirty="0"/>
              <a:t> – bardziej podatni na stres adaptacyjny są chłopcy,</a:t>
            </a:r>
          </a:p>
          <a:p>
            <a:r>
              <a:rPr lang="pl-PL" b="1" dirty="0"/>
              <a:t>indywidualne cechy układu nerwowego</a:t>
            </a:r>
            <a:r>
              <a:rPr lang="pl-PL" dirty="0"/>
              <a:t> – siła układu nerwowego decyduje o odporności na stres,</a:t>
            </a:r>
          </a:p>
          <a:p>
            <a:r>
              <a:rPr lang="pl-PL" b="1" dirty="0"/>
              <a:t>stan zdrowia</a:t>
            </a:r>
            <a:r>
              <a:rPr lang="pl-PL" dirty="0"/>
              <a:t> – dobra kondycja fizyczne daje podwaliny lepszego startu w nowym otoczeniu,</a:t>
            </a:r>
          </a:p>
          <a:p>
            <a:r>
              <a:rPr lang="pl-PL" b="1" dirty="0"/>
              <a:t>ogólny poziom rozwoju psychoruchowego</a:t>
            </a:r>
            <a:r>
              <a:rPr lang="pl-PL" dirty="0"/>
              <a:t> warunkuje lepsze przystosowanie do nowego miejsca, wysoka inteligencja, wysoki poziom rozwoju mowy ułatwia komunikację z dzieckiem.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3681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b="1" dirty="0" smtClean="0"/>
              <a:t>Trudności </a:t>
            </a:r>
            <a:r>
              <a:rPr lang="pl-PL" b="1" dirty="0"/>
              <a:t>adaptacyjne wynikają z czynników wewnętrznych i </a:t>
            </a:r>
            <a:r>
              <a:rPr lang="pl-PL" b="1" dirty="0" smtClean="0"/>
              <a:t>zewnętrznych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981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548680"/>
            <a:ext cx="734481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600" dirty="0"/>
              <a:t>Czynniki egzogenne (zewnętrzne</a:t>
            </a:r>
            <a:r>
              <a:rPr lang="pl-PL" sz="3600" dirty="0" smtClean="0"/>
              <a:t>):</a:t>
            </a:r>
          </a:p>
          <a:p>
            <a:pPr marL="0" indent="0">
              <a:buNone/>
            </a:pPr>
            <a:endParaRPr lang="pl-PL" sz="3600" dirty="0"/>
          </a:p>
          <a:p>
            <a:r>
              <a:rPr lang="pl-PL" sz="2900" b="1" dirty="0"/>
              <a:t>rodzina</a:t>
            </a:r>
            <a:r>
              <a:rPr lang="pl-PL" sz="2900" dirty="0"/>
              <a:t> – doświadczenia nabyte w rodzinie nie tylko mają znaczący wpływ na aktualne zachowanie dziecka, lecz także potrafią odcisnąć piętno na jego późniejszych wyborach, postawach, nawiązywaniu relacji, etc.</a:t>
            </a:r>
          </a:p>
          <a:p>
            <a:r>
              <a:rPr lang="pl-PL" sz="2900" b="1" dirty="0"/>
              <a:t>przedszkole</a:t>
            </a:r>
            <a:r>
              <a:rPr lang="pl-PL" sz="2900" dirty="0"/>
              <a:t> – materialne elementy środowiska przedszkolnego, takie jak sala, zabawki, ogród przedszkolny, ilość grup w przedszkolu, rytm pracy, zabawy, </a:t>
            </a:r>
            <a:r>
              <a:rPr lang="pl-PL" sz="2900" dirty="0" smtClean="0"/>
              <a:t>odpoczynek, </a:t>
            </a:r>
            <a:r>
              <a:rPr lang="pl-PL" sz="2900" dirty="0"/>
              <a:t>etc.</a:t>
            </a:r>
          </a:p>
          <a:p>
            <a:r>
              <a:rPr lang="pl-PL" sz="2900" b="1" dirty="0"/>
              <a:t>rola nauczyciela</a:t>
            </a:r>
            <a:r>
              <a:rPr lang="pl-PL" sz="2900" dirty="0"/>
              <a:t> – mądrego pedagoga, znającego potrzeby małych dzieci, odznaczającego się postawą empatyczną, pełną ciepła i szacunku oraz tolerancji dla wyrażania przez dziecko emocji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761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780928"/>
            <a:ext cx="5544615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O której będziecie wstawać, a o której wychodzić z domu? Spróbujcie zarezerwować sobie więcej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czasu </a:t>
            </a:r>
            <a:r>
              <a:rPr lang="pl-PL" dirty="0"/>
              <a:t>rano – tak aby nie dodawać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sobie </a:t>
            </a:r>
            <a:r>
              <a:rPr lang="pl-PL" dirty="0"/>
              <a:t>napięcia pośpiechem.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/>
              <a:t>MYŚLĄC O CODZIENNEJ LOGISTYCE W TRAKCIE ADAPTACJI, SZCZEGÓLNIE W PIERWSZYCH DNIACH, WARTO ZAPLANOWAĆ</a:t>
            </a:r>
            <a:r>
              <a:rPr lang="pl-PL" sz="3600" b="1" dirty="0" smtClean="0"/>
              <a:t>: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03" y="3429000"/>
            <a:ext cx="3809671" cy="253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70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7248128" cy="4464496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b="1" dirty="0"/>
              <a:t>Opowiadanie o nowym miejscu:</a:t>
            </a:r>
            <a:r>
              <a:rPr lang="pl-PL" dirty="0"/>
              <a:t> możemy wybrać się na spacer żeby zobaczyć gdzie jest </a:t>
            </a:r>
            <a:r>
              <a:rPr lang="pl-PL" dirty="0" smtClean="0"/>
              <a:t>przedszkole, </a:t>
            </a:r>
            <a:r>
              <a:rPr lang="pl-PL" dirty="0"/>
              <a:t>możemy opowiadać dziecku o tym miejscu, obejrzeć wspólnie zdjęcia na stronie internetowej. Ważne jednak jest to, żeby temat </a:t>
            </a:r>
            <a:r>
              <a:rPr lang="pl-PL" dirty="0" smtClean="0"/>
              <a:t>przedszkola </a:t>
            </a:r>
            <a:r>
              <a:rPr lang="pl-PL" dirty="0"/>
              <a:t>i adaptacji nie stał się głównym tematem w naszym życiu. Róbmy dalej to co nam sprawia przyjemność, spędzajmy razem dobrze czas, co jakiś czas wspominając o </a:t>
            </a:r>
            <a:r>
              <a:rPr lang="pl-PL" dirty="0" smtClean="0"/>
              <a:t>przedszkolu </a:t>
            </a:r>
            <a:r>
              <a:rPr lang="pl-PL" dirty="0"/>
              <a:t>i o tym co się będzie działo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/>
              <a:t>CO MOŻE WESPRZEĆ </a:t>
            </a:r>
            <a:r>
              <a:rPr lang="pl-PL" b="1" u="sng" dirty="0" smtClean="0"/>
              <a:t>DZIECKO</a:t>
            </a:r>
            <a:r>
              <a:rPr lang="pl-PL" b="1" u="sng" dirty="0"/>
              <a:t>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551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502</Words>
  <Application>Microsoft Office PowerPoint</Application>
  <PresentationFormat>Pokaz na ekranie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Hol</vt:lpstr>
      <vt:lpstr>Problemy adaptacyjne – jak ich unikać?</vt:lpstr>
      <vt:lpstr>Prezentacja programu PowerPoint</vt:lpstr>
      <vt:lpstr>Prezentacja programu PowerPoint</vt:lpstr>
      <vt:lpstr>Prezentacja programu PowerPoint</vt:lpstr>
      <vt:lpstr>Prezentacja programu PowerPoint</vt:lpstr>
      <vt:lpstr>Trudności adaptacyjne wynikają z czynników wewnętrznych i zewnętrznych</vt:lpstr>
      <vt:lpstr>Prezentacja programu PowerPoint</vt:lpstr>
      <vt:lpstr>MYŚLĄC O CODZIENNEJ LOGISTYCE W TRAKCIE ADAPTACJI, SZCZEGÓLNIE W PIERWSZYCH DNIACH, WARTO ZAPLANOWAĆ:</vt:lpstr>
      <vt:lpstr>CO MOŻE WESPRZEĆ DZIECKO? </vt:lpstr>
      <vt:lpstr>Prezentacja programu PowerPoint</vt:lpstr>
      <vt:lpstr>Prezentacja programu PowerPoint</vt:lpstr>
      <vt:lpstr>Prezentacja programu PowerPoint</vt:lpstr>
      <vt:lpstr>Prezentacja programu PowerPoint</vt:lpstr>
      <vt:lpstr>Jakich błędów nie popełniać w czasie pierwszych dni trzylatka w przedszkolu? </vt:lpstr>
      <vt:lpstr>Prezentacja programu PowerPoint</vt:lpstr>
      <vt:lpstr>Prezentacja programu PowerPoint</vt:lpstr>
      <vt:lpstr>Prezentacja programu PowerPoint</vt:lpstr>
      <vt:lpstr>Prezentacja programu PowerPoint</vt:lpstr>
      <vt:lpstr>Bajka o tym jak Karolek nie chciał iść do przedszkola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Problemy adaptacyjne – jak ich unikać?</dc:title>
  <dc:creator>BARBARA</dc:creator>
  <cp:lastModifiedBy>BARBARA</cp:lastModifiedBy>
  <cp:revision>7</cp:revision>
  <dcterms:created xsi:type="dcterms:W3CDTF">2022-08-31T14:49:36Z</dcterms:created>
  <dcterms:modified xsi:type="dcterms:W3CDTF">2022-08-31T15:57:07Z</dcterms:modified>
</cp:coreProperties>
</file>