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7"/>
  </p:notesMasterIdLst>
  <p:sldIdLst>
    <p:sldId id="256" r:id="rId4"/>
    <p:sldId id="257" r:id="rId5"/>
    <p:sldId id="258" r:id="rId6"/>
    <p:sldId id="259" r:id="rId7"/>
    <p:sldId id="260" r:id="rId8"/>
    <p:sldId id="261" r:id="rId9"/>
    <p:sldId id="262" r:id="rId10"/>
    <p:sldId id="263" r:id="rId11"/>
    <p:sldId id="265" r:id="rId12"/>
    <p:sldId id="266" r:id="rId13"/>
    <p:sldId id="267" r:id="rId14"/>
    <p:sldId id="270" r:id="rId15"/>
    <p:sldId id="269"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pl-PL" sz="1800" b="0" strike="noStrike" spc="-1">
                <a:solidFill>
                  <a:srgbClr val="000000"/>
                </a:solidFill>
                <a:latin typeface="Arial"/>
              </a:rPr>
              <a:t>Kliknij, aby przesunąć slajd</a:t>
            </a:r>
          </a:p>
        </p:txBody>
      </p:sp>
      <p:sp>
        <p:nvSpPr>
          <p:cNvPr id="158"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pl-PL" sz="2000" b="0" strike="noStrike" spc="-1">
                <a:latin typeface="Arial"/>
              </a:rPr>
              <a:t>Kliknij, aby edytować format notatek</a:t>
            </a:r>
          </a:p>
        </p:txBody>
      </p:sp>
      <p:sp>
        <p:nvSpPr>
          <p:cNvPr id="159"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pl-PL" sz="1400" b="0" strike="noStrike" spc="-1">
                <a:latin typeface="Times New Roman"/>
              </a:rPr>
              <a:t>&lt;główka&gt;</a:t>
            </a:r>
          </a:p>
        </p:txBody>
      </p:sp>
      <p:sp>
        <p:nvSpPr>
          <p:cNvPr id="160" name="PlaceHolder 4"/>
          <p:cNvSpPr>
            <a:spLocks noGrp="1"/>
          </p:cNvSpPr>
          <p:nvPr>
            <p:ph type="dt" idx="10"/>
          </p:nvPr>
        </p:nvSpPr>
        <p:spPr>
          <a:xfrm>
            <a:off x="4278960" y="0"/>
            <a:ext cx="3280680" cy="534240"/>
          </a:xfrm>
          <a:prstGeom prst="rect">
            <a:avLst/>
          </a:prstGeom>
          <a:noFill/>
          <a:ln w="0">
            <a:noFill/>
          </a:ln>
        </p:spPr>
        <p:txBody>
          <a:bodyPr lIns="0" tIns="0" rIns="0" bIns="0" anchor="t">
            <a:noAutofit/>
          </a:bodyPr>
          <a:lstStyle>
            <a:lvl1pPr algn="r">
              <a:buNone/>
              <a:defRPr lang="pl-PL" sz="1400" b="0" strike="noStrike" spc="-1">
                <a:latin typeface="Times New Roman"/>
              </a:defRPr>
            </a:lvl1pPr>
          </a:lstStyle>
          <a:p>
            <a:pPr algn="r">
              <a:buNone/>
            </a:pPr>
            <a:r>
              <a:rPr lang="pl-PL" sz="1400" b="0" strike="noStrike" spc="-1">
                <a:latin typeface="Times New Roman"/>
              </a:rPr>
              <a:t>&lt;data/godzina&gt;</a:t>
            </a:r>
          </a:p>
        </p:txBody>
      </p:sp>
      <p:sp>
        <p:nvSpPr>
          <p:cNvPr id="161" name="PlaceHolder 5"/>
          <p:cNvSpPr>
            <a:spLocks noGrp="1"/>
          </p:cNvSpPr>
          <p:nvPr>
            <p:ph type="ftr" idx="11"/>
          </p:nvPr>
        </p:nvSpPr>
        <p:spPr>
          <a:xfrm>
            <a:off x="0" y="10157400"/>
            <a:ext cx="3280680" cy="534240"/>
          </a:xfrm>
          <a:prstGeom prst="rect">
            <a:avLst/>
          </a:prstGeom>
          <a:noFill/>
          <a:ln w="0">
            <a:noFill/>
          </a:ln>
        </p:spPr>
        <p:txBody>
          <a:bodyPr lIns="0" tIns="0" rIns="0" bIns="0" anchor="b">
            <a:noAutofit/>
          </a:bodyPr>
          <a:lstStyle>
            <a:lvl1pPr>
              <a:defRPr lang="pl-PL" sz="1400" b="0" strike="noStrike" spc="-1">
                <a:latin typeface="Times New Roman"/>
              </a:defRPr>
            </a:lvl1pPr>
          </a:lstStyle>
          <a:p>
            <a:r>
              <a:rPr lang="pl-PL" sz="1400" b="0" strike="noStrike" spc="-1">
                <a:latin typeface="Times New Roman"/>
              </a:rPr>
              <a:t>&lt;stopka&gt;</a:t>
            </a:r>
          </a:p>
        </p:txBody>
      </p:sp>
      <p:sp>
        <p:nvSpPr>
          <p:cNvPr id="162" name="PlaceHolder 6"/>
          <p:cNvSpPr>
            <a:spLocks noGrp="1"/>
          </p:cNvSpPr>
          <p:nvPr>
            <p:ph type="sldNum" idx="12"/>
          </p:nvPr>
        </p:nvSpPr>
        <p:spPr>
          <a:xfrm>
            <a:off x="4278960" y="10157400"/>
            <a:ext cx="3280680" cy="534240"/>
          </a:xfrm>
          <a:prstGeom prst="rect">
            <a:avLst/>
          </a:prstGeom>
          <a:noFill/>
          <a:ln w="0">
            <a:noFill/>
          </a:ln>
        </p:spPr>
        <p:txBody>
          <a:bodyPr lIns="0" tIns="0" rIns="0" bIns="0" anchor="b">
            <a:noAutofit/>
          </a:bodyPr>
          <a:lstStyle>
            <a:lvl1pPr algn="r">
              <a:buNone/>
              <a:defRPr lang="pl-PL" sz="1400" b="0" strike="noStrike" spc="-1">
                <a:latin typeface="Times New Roman"/>
              </a:defRPr>
            </a:lvl1pPr>
          </a:lstStyle>
          <a:p>
            <a:pPr algn="r">
              <a:buNone/>
            </a:pPr>
            <a:fld id="{F2C10772-4562-4D54-84BA-07953B812146}" type="slidenum">
              <a:rPr lang="pl-PL" sz="1400" b="0" strike="noStrike" spc="-1">
                <a:latin typeface="Times New Roman"/>
              </a:rPr>
              <a:pPr algn="r">
                <a:buNone/>
              </a:pPr>
              <a:t>‹#›</a:t>
            </a:fld>
            <a:endParaRPr lang="pl-PL"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PlaceHolder 1"/>
          <p:cNvSpPr>
            <a:spLocks noGrp="1" noRot="1" noChangeAspect="1"/>
          </p:cNvSpPr>
          <p:nvPr>
            <p:ph type="sldImg"/>
          </p:nvPr>
        </p:nvSpPr>
        <p:spPr>
          <a:xfrm>
            <a:off x="1143000" y="685800"/>
            <a:ext cx="4572000" cy="3429000"/>
          </a:xfrm>
          <a:prstGeom prst="rect">
            <a:avLst/>
          </a:prstGeom>
          <a:ln w="0">
            <a:noFill/>
          </a:ln>
        </p:spPr>
      </p:sp>
      <p:sp>
        <p:nvSpPr>
          <p:cNvPr id="185" name="PlaceHolder 2"/>
          <p:cNvSpPr>
            <a:spLocks noGrp="1"/>
          </p:cNvSpPr>
          <p:nvPr>
            <p:ph type="body"/>
          </p:nvPr>
        </p:nvSpPr>
        <p:spPr>
          <a:xfrm>
            <a:off x="685800" y="4343400"/>
            <a:ext cx="5485320" cy="4113720"/>
          </a:xfrm>
          <a:prstGeom prst="rect">
            <a:avLst/>
          </a:prstGeom>
          <a:noFill/>
          <a:ln w="0">
            <a:noFill/>
          </a:ln>
        </p:spPr>
        <p:txBody>
          <a:bodyPr lIns="0" tIns="0" rIns="0" bIns="0" anchor="t">
            <a:normAutofit/>
          </a:bodyPr>
          <a:lstStyle/>
          <a:p>
            <a:pPr marL="216000" indent="-216000">
              <a:lnSpc>
                <a:spcPct val="100000"/>
              </a:lnSpc>
              <a:buNone/>
              <a:tabLst>
                <a:tab pos="0" algn="l"/>
              </a:tabLst>
            </a:pPr>
            <a:endParaRPr lang="pl-PL" sz="2000" b="0" strike="noStrike" spc="-1">
              <a:latin typeface="Arial"/>
            </a:endParaRPr>
          </a:p>
          <a:p>
            <a:pPr marL="216000" indent="-216000">
              <a:lnSpc>
                <a:spcPct val="100000"/>
              </a:lnSpc>
              <a:buNone/>
              <a:tabLst>
                <a:tab pos="0" algn="l"/>
              </a:tabLst>
            </a:pPr>
            <a:endParaRPr lang="pl-PL" sz="2000" b="0" strike="noStrike" spc="-1">
              <a:latin typeface="Arial"/>
            </a:endParaRPr>
          </a:p>
          <a:p>
            <a:pPr marL="216000" indent="-216000">
              <a:lnSpc>
                <a:spcPct val="100000"/>
              </a:lnSpc>
              <a:buNone/>
              <a:tabLst>
                <a:tab pos="0" algn="l"/>
              </a:tabLst>
            </a:pPr>
            <a:endParaRPr lang="pl-PL" sz="2000" b="0" strike="noStrike" spc="-1">
              <a:latin typeface="Arial"/>
            </a:endParaRPr>
          </a:p>
        </p:txBody>
      </p:sp>
      <p:sp>
        <p:nvSpPr>
          <p:cNvPr id="186" name="PlaceHolder 3"/>
          <p:cNvSpPr>
            <a:spLocks noGrp="1"/>
          </p:cNvSpPr>
          <p:nvPr>
            <p:ph type="sldNum" idx="13"/>
          </p:nvPr>
        </p:nvSpPr>
        <p:spPr>
          <a:xfrm>
            <a:off x="3884760" y="8685360"/>
            <a:ext cx="2970720" cy="456120"/>
          </a:xfrm>
          <a:prstGeom prst="rect">
            <a:avLst/>
          </a:prstGeom>
          <a:noFill/>
          <a:ln w="0">
            <a:noFill/>
          </a:ln>
        </p:spPr>
        <p:txBody>
          <a:bodyPr lIns="0" tIns="0" rIns="0" bIns="0" anchor="b">
            <a:noAutofit/>
          </a:bodyPr>
          <a:lstStyle>
            <a:lvl1pPr algn="r">
              <a:lnSpc>
                <a:spcPct val="100000"/>
              </a:lnSpc>
              <a:buNone/>
              <a:defRPr lang="pl-PL" sz="1200" b="0" strike="noStrike" spc="-1">
                <a:solidFill>
                  <a:srgbClr val="000000"/>
                </a:solidFill>
                <a:latin typeface="+mn-lt"/>
                <a:ea typeface="+mn-ea"/>
              </a:defRPr>
            </a:lvl1pPr>
          </a:lstStyle>
          <a:p>
            <a:pPr algn="r">
              <a:lnSpc>
                <a:spcPct val="100000"/>
              </a:lnSpc>
              <a:buNone/>
            </a:pPr>
            <a:fld id="{4EF9A459-5437-4057-AA23-C4BEACDE1353}" type="slidenum">
              <a:rPr lang="pl-PL" sz="1200" b="0" strike="noStrike" spc="-1">
                <a:solidFill>
                  <a:srgbClr val="000000"/>
                </a:solidFill>
                <a:latin typeface="+mn-lt"/>
                <a:ea typeface="+mn-ea"/>
              </a:rPr>
              <a:pPr algn="r">
                <a:lnSpc>
                  <a:spcPct val="100000"/>
                </a:lnSpc>
                <a:buNone/>
              </a:pPr>
              <a:t>1</a:t>
            </a:fld>
            <a:endParaRPr lang="pl-PL"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1B9D7C14-1D42-4564-9837-ADB6209FCDC1}" type="slidenum">
              <a:rPr/>
              <a:pPr/>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49"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0"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786CCFBF-11E1-4246-883E-3EEE6F69FCB8}" type="slidenum">
              <a:rPr/>
              <a:pPr/>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5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5"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49915275-9EED-4EF9-B46B-046612556C0D}" type="slidenum">
              <a:rPr/>
              <a:pPr/>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57"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8"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9"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0"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1"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2"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FDB93E84-6FC5-40E4-AA07-4D3238AC3D96}" type="slidenum">
              <a:rPr/>
              <a:pPr/>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4309ACD1-901F-42E1-AD93-D67EA2B8C664}" type="slidenum">
              <a:rPr/>
              <a:pPr/>
              <a:t>‹#›</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75"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pl-PL"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D622D93F-5DDF-4173-8669-1F8F690C0BAF}" type="slidenum">
              <a:rPr/>
              <a:pPr/>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77"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11C2E6F2-7060-46CE-863D-3FBFA565838C}" type="slidenum">
              <a:rPr/>
              <a:pPr/>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79"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80"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651B14FC-1A6A-46D9-B44D-B548EAF44A31}" type="slidenum">
              <a:rPr/>
              <a:pPr/>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6AFCBE66-1385-4436-87B6-2605B42A1355}" type="slidenum">
              <a:rPr/>
              <a:pPr/>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8880" cy="5306400"/>
          </a:xfrm>
          <a:prstGeom prst="rect">
            <a:avLst/>
          </a:prstGeom>
          <a:noFill/>
          <a:ln w="0">
            <a:noFill/>
          </a:ln>
        </p:spPr>
        <p:txBody>
          <a:bodyPr lIns="0" tIns="0" rIns="0" bIns="0" anchor="ctr">
            <a:noAutofit/>
          </a:bodyPr>
          <a:lstStyle/>
          <a:p>
            <a:pPr algn="ctr">
              <a:buNone/>
            </a:pPr>
            <a:endParaRPr lang="pl-PL" sz="32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BE449205-97DB-4D59-B538-E81EBFC9E8A8}" type="slidenum">
              <a:rPr/>
              <a:pPr/>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8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85"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86"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573DF284-C3E8-4A35-8722-77A004E9FAD0}" type="slidenum">
              <a:rPr/>
              <a:pPr/>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28"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pl-PL"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4EDAB872-3DF9-4D17-A230-43164A565628}" type="slidenum">
              <a:rPr/>
              <a:pPr/>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88"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89"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90"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9D31F49C-68F4-43AA-81EA-E20CA7E64664}" type="slidenum">
              <a:rPr/>
              <a:pPr/>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9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9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94"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5ABE83D6-1053-4D50-A2B0-054EED82292F}" type="slidenum">
              <a:rPr/>
              <a:pPr/>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96"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97"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8C9889D9-8D5A-4635-9E26-D3AB177B055F}" type="slidenum">
              <a:rPr/>
              <a:pPr/>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99"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0"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1"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2"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5AD22035-F4F5-40F7-96FB-A0F89ECECC7F}" type="slidenum">
              <a:rPr/>
              <a:pPr/>
              <a:t>‹#›</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04"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5"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6"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7"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8"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09"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7E7D4ED7-1257-4294-8694-F3A1BEA248AE}" type="slidenum">
              <a:rPr/>
              <a:pPr/>
              <a:t>‹#›</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lstStyle/>
          <a:p>
            <a:r>
              <a:t>Footer</a:t>
            </a:r>
          </a:p>
        </p:txBody>
      </p:sp>
      <p:sp>
        <p:nvSpPr>
          <p:cNvPr id="3" name="PlaceHolder 2"/>
          <p:cNvSpPr>
            <a:spLocks noGrp="1"/>
          </p:cNvSpPr>
          <p:nvPr>
            <p:ph type="sldNum" idx="8"/>
          </p:nvPr>
        </p:nvSpPr>
        <p:spPr/>
        <p:txBody>
          <a:bodyPr/>
          <a:lstStyle/>
          <a:p>
            <a:fld id="{F9C6B432-1F4D-4D28-A6E4-FB2BAC457A5C}" type="slidenum">
              <a:rPr/>
              <a:pPr/>
              <a:t>‹#›</a:t>
            </a:fld>
            <a:endParaRPr/>
          </a:p>
        </p:txBody>
      </p:sp>
      <p:sp>
        <p:nvSpPr>
          <p:cNvPr id="4" name="PlaceHolder 3"/>
          <p:cNvSpPr>
            <a:spLocks noGrp="1"/>
          </p:cNvSpPr>
          <p:nvPr>
            <p:ph type="dt" idx="9"/>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22"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pl-PL" sz="3200" b="0" strike="noStrike" spc="-1">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60AAFD7C-84B6-42B1-8683-0469CEF4E9F0}" type="slidenum">
              <a:rPr/>
              <a:pPr/>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24"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7B37B26A-D558-4EA5-B7B3-B26B5564B18C}" type="slidenum">
              <a:rPr/>
              <a:pPr/>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2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27"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5C88092B-AADE-403B-858C-62FDE8F09778}" type="slidenum">
              <a:rPr/>
              <a:pPr/>
              <a:t>‹#›</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4E54A9FA-C9E9-4FF6-86B6-E319426C3695}" type="slidenum">
              <a:rPr/>
              <a:pPr/>
              <a:t>‹#›</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30"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58DF4320-D3A3-4875-8662-F778BFDD5606}" type="slidenum">
              <a:rPr/>
              <a:pPr/>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9" name="PlaceHolder 1"/>
          <p:cNvSpPr>
            <a:spLocks noGrp="1"/>
          </p:cNvSpPr>
          <p:nvPr>
            <p:ph type="subTitle"/>
          </p:nvPr>
        </p:nvSpPr>
        <p:spPr>
          <a:xfrm>
            <a:off x="457200" y="273600"/>
            <a:ext cx="8228880" cy="5306400"/>
          </a:xfrm>
          <a:prstGeom prst="rect">
            <a:avLst/>
          </a:prstGeom>
          <a:noFill/>
          <a:ln w="0">
            <a:noFill/>
          </a:ln>
        </p:spPr>
        <p:txBody>
          <a:bodyPr lIns="0" tIns="0" rIns="0" bIns="0" anchor="ctr">
            <a:noAutofit/>
          </a:bodyPr>
          <a:lstStyle/>
          <a:p>
            <a:pPr algn="ctr">
              <a:buNone/>
            </a:pPr>
            <a:endParaRPr lang="pl-PL" sz="3200" b="0" strike="noStrike" spc="-1">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FC0F5F47-FFE8-4B50-A25C-5EA9E8D1172B}" type="slidenum">
              <a:rPr/>
              <a:pPr/>
              <a:t>‹#›</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31"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32"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33"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A56D995B-B4FA-4DE1-B41C-B84E9A90DE9F}" type="slidenum">
              <a:rPr/>
              <a:pPr/>
              <a:t>‹#›</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35"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3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37"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C19C1935-9E09-48DE-97FA-C6E0A0860867}" type="slidenum">
              <a:rPr/>
              <a:pPr/>
              <a:t>‹#›</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39"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40"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41"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8D514C4E-3023-483F-B331-456235F0DDD5}" type="slidenum">
              <a:rPr/>
              <a:pPr/>
              <a:t>‹#›</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43"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44"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BAE0C2B7-906B-447F-BC60-4EECBF4C09ED}" type="slidenum">
              <a:rPr/>
              <a:pPr/>
              <a:t>‹#›</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46"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4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48"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49"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7" name="PlaceHolder 6"/>
          <p:cNvSpPr>
            <a:spLocks noGrp="1"/>
          </p:cNvSpPr>
          <p:nvPr>
            <p:ph type="ftr" idx="7"/>
          </p:nvPr>
        </p:nvSpPr>
        <p:spPr/>
        <p:txBody>
          <a:bodyPr/>
          <a:lstStyle/>
          <a:p>
            <a:r>
              <a:t>Footer</a:t>
            </a:r>
          </a:p>
        </p:txBody>
      </p:sp>
      <p:sp>
        <p:nvSpPr>
          <p:cNvPr id="8" name="PlaceHolder 7"/>
          <p:cNvSpPr>
            <a:spLocks noGrp="1"/>
          </p:cNvSpPr>
          <p:nvPr>
            <p:ph type="sldNum" idx="8"/>
          </p:nvPr>
        </p:nvSpPr>
        <p:spPr/>
        <p:txBody>
          <a:bodyPr/>
          <a:lstStyle/>
          <a:p>
            <a:fld id="{F6950958-DFE1-4CCB-9691-85C7BBBB5791}" type="slidenum">
              <a:rPr/>
              <a:pPr/>
              <a:t>‹#›</a:t>
            </a:fld>
            <a:endParaRPr/>
          </a:p>
        </p:txBody>
      </p:sp>
      <p:sp>
        <p:nvSpPr>
          <p:cNvPr id="9" name="PlaceHolder 8"/>
          <p:cNvSpPr>
            <a:spLocks noGrp="1"/>
          </p:cNvSpPr>
          <p:nvPr>
            <p:ph type="dt" idx="9"/>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151"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52"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53"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54"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55"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156"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9" name="PlaceHolder 8"/>
          <p:cNvSpPr>
            <a:spLocks noGrp="1"/>
          </p:cNvSpPr>
          <p:nvPr>
            <p:ph type="ftr" idx="7"/>
          </p:nvPr>
        </p:nvSpPr>
        <p:spPr/>
        <p:txBody>
          <a:bodyPr/>
          <a:lstStyle/>
          <a:p>
            <a:r>
              <a:t>Footer</a:t>
            </a:r>
          </a:p>
        </p:txBody>
      </p:sp>
      <p:sp>
        <p:nvSpPr>
          <p:cNvPr id="10" name="PlaceHolder 9"/>
          <p:cNvSpPr>
            <a:spLocks noGrp="1"/>
          </p:cNvSpPr>
          <p:nvPr>
            <p:ph type="sldNum" idx="8"/>
          </p:nvPr>
        </p:nvSpPr>
        <p:spPr/>
        <p:txBody>
          <a:bodyPr/>
          <a:lstStyle/>
          <a:p>
            <a:fld id="{F0FFDF84-8953-4DD0-BB92-31DEC44C0B04}" type="slidenum">
              <a:rPr/>
              <a:pPr/>
              <a:t>‹#›</a:t>
            </a:fld>
            <a:endParaRPr/>
          </a:p>
        </p:txBody>
      </p:sp>
      <p:sp>
        <p:nvSpPr>
          <p:cNvPr id="11" name="PlaceHolder 10"/>
          <p:cNvSpPr>
            <a:spLocks noGrp="1"/>
          </p:cNvSpPr>
          <p:nvPr>
            <p:ph type="dt" idx="9"/>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32"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3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A8EB83E9-0FC9-4186-A514-13BA25DA6E74}" type="slidenum">
              <a:rPr/>
              <a:pPr/>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300745F4-94F2-4909-B900-6C853AD50741}" type="slidenum">
              <a:rPr/>
              <a:pPr/>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457200" y="273600"/>
            <a:ext cx="8228880" cy="5306400"/>
          </a:xfrm>
          <a:prstGeom prst="rect">
            <a:avLst/>
          </a:prstGeom>
          <a:noFill/>
          <a:ln w="0">
            <a:noFill/>
          </a:ln>
        </p:spPr>
        <p:txBody>
          <a:bodyPr lIns="0" tIns="0" rIns="0" bIns="0" anchor="ctr">
            <a:noAutofit/>
          </a:bodyPr>
          <a:lstStyle/>
          <a:p>
            <a:pPr algn="ctr">
              <a:buNone/>
            </a:pPr>
            <a:endParaRPr lang="pl-PL"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8357ED34-4E42-404C-8E5B-7AFAA74EC0DE}" type="slidenum">
              <a:rPr/>
              <a:pPr/>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3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3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3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FC92E5A-6DD8-4B80-8750-4859769E324B}" type="slidenum">
              <a:rPr/>
              <a:pPr/>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4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4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43"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87180C8C-59AD-4622-9037-370AAB2F4E18}" type="slidenum">
              <a:rPr/>
              <a:pPr/>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endParaRPr lang="pl-PL" sz="1800" b="0" strike="noStrike" spc="-1">
              <a:solidFill>
                <a:srgbClr val="000000"/>
              </a:solidFill>
              <a:latin typeface="Arial"/>
            </a:endParaRPr>
          </a:p>
        </p:txBody>
      </p:sp>
      <p:sp>
        <p:nvSpPr>
          <p:cNvPr id="4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4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47"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l-PL"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9D5505F1-6EF1-4A89-B06A-1E6DE3685847}" type="slidenum">
              <a:rPr/>
              <a:pPr/>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 name="Łącznik prosty 15"/>
          <p:cNvSpPr/>
          <p:nvPr/>
        </p:nvSpPr>
        <p:spPr>
          <a:xfrm>
            <a:off x="8762760" y="0"/>
            <a:ext cx="360" cy="6858000"/>
          </a:xfrm>
          <a:prstGeom prst="line">
            <a:avLst/>
          </a:prstGeom>
          <a:ln w="38100">
            <a:solidFill>
              <a:srgbClr val="FEC2AE">
                <a:alpha val="93000"/>
              </a:srgbClr>
            </a:solidFill>
            <a:round/>
          </a:ln>
        </p:spPr>
        <p:style>
          <a:lnRef idx="0">
            <a:scrgbClr r="0" g="0" b="0"/>
          </a:lnRef>
          <a:fillRef idx="0">
            <a:scrgbClr r="0" g="0" b="0"/>
          </a:fillRef>
          <a:effectRef idx="0">
            <a:scrgbClr r="0" g="0" b="0"/>
          </a:effectRef>
          <a:fontRef idx="minor"/>
        </p:style>
      </p:sp>
      <p:sp>
        <p:nvSpPr>
          <p:cNvPr id="28" name="Łącznik prosty 6"/>
          <p:cNvSpPr/>
          <p:nvPr/>
        </p:nvSpPr>
        <p:spPr>
          <a:xfrm>
            <a:off x="75960" y="0"/>
            <a:ext cx="360" cy="6858000"/>
          </a:xfrm>
          <a:prstGeom prst="line">
            <a:avLst/>
          </a:prstGeom>
          <a:ln w="57150">
            <a:solidFill>
              <a:srgbClr val="FEC2AE"/>
            </a:solidFill>
            <a:round/>
          </a:ln>
        </p:spPr>
        <p:style>
          <a:lnRef idx="0">
            <a:scrgbClr r="0" g="0" b="0"/>
          </a:lnRef>
          <a:fillRef idx="0">
            <a:scrgbClr r="0" g="0" b="0"/>
          </a:fillRef>
          <a:effectRef idx="0">
            <a:scrgbClr r="0" g="0" b="0"/>
          </a:effectRef>
          <a:fontRef idx="minor"/>
        </p:style>
      </p:sp>
      <p:sp>
        <p:nvSpPr>
          <p:cNvPr id="2" name="Łącznik prosty 8"/>
          <p:cNvSpPr/>
          <p:nvPr/>
        </p:nvSpPr>
        <p:spPr>
          <a:xfrm>
            <a:off x="8991360" y="0"/>
            <a:ext cx="360" cy="6858000"/>
          </a:xfrm>
          <a:prstGeom prst="line">
            <a:avLst/>
          </a:prstGeom>
          <a:ln w="19050">
            <a:solidFill>
              <a:srgbClr val="FE8637"/>
            </a:solidFill>
            <a:round/>
          </a:ln>
        </p:spPr>
        <p:style>
          <a:lnRef idx="0">
            <a:scrgbClr r="0" g="0" b="0"/>
          </a:lnRef>
          <a:fillRef idx="0">
            <a:scrgbClr r="0" g="0" b="0"/>
          </a:fillRef>
          <a:effectRef idx="0">
            <a:scrgbClr r="0" g="0" b="0"/>
          </a:effectRef>
          <a:fontRef idx="minor"/>
        </p:style>
      </p:sp>
      <p:sp>
        <p:nvSpPr>
          <p:cNvPr id="3" name="Prostokąt 9" hidden="1"/>
          <p:cNvSpPr/>
          <p:nvPr/>
        </p:nvSpPr>
        <p:spPr>
          <a:xfrm>
            <a:off x="8839080" y="0"/>
            <a:ext cx="303840" cy="6856920"/>
          </a:xfrm>
          <a:prstGeom prst="rect">
            <a:avLst/>
          </a:prstGeom>
          <a:solidFill>
            <a:schemeClr val="accent1">
              <a:tint val="60000"/>
              <a:alpha val="87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Łącznik prosty 10"/>
          <p:cNvSpPr/>
          <p:nvPr/>
        </p:nvSpPr>
        <p:spPr>
          <a:xfrm>
            <a:off x="8915400" y="0"/>
            <a:ext cx="360" cy="6858000"/>
          </a:xfrm>
          <a:prstGeom prst="line">
            <a:avLst/>
          </a:prstGeom>
          <a:ln w="9525">
            <a:solidFill>
              <a:srgbClr val="FE8637"/>
            </a:solidFill>
            <a:round/>
          </a:ln>
        </p:spPr>
        <p:style>
          <a:lnRef idx="0">
            <a:scrgbClr r="0" g="0" b="0"/>
          </a:lnRef>
          <a:fillRef idx="0">
            <a:scrgbClr r="0" g="0" b="0"/>
          </a:fillRef>
          <a:effectRef idx="0">
            <a:scrgbClr r="0" g="0" b="0"/>
          </a:effectRef>
          <a:fontRef idx="minor"/>
        </p:style>
      </p:sp>
      <p:sp>
        <p:nvSpPr>
          <p:cNvPr id="5" name="Elipsa 11" hidden="1"/>
          <p:cNvSpPr/>
          <p:nvPr/>
        </p:nvSpPr>
        <p:spPr>
          <a:xfrm>
            <a:off x="8156520" y="5715000"/>
            <a:ext cx="547560" cy="547560"/>
          </a:xfrm>
          <a:prstGeom prst="ellipse">
            <a:avLst/>
          </a:prstGeom>
          <a:solidFill>
            <a:srgbClr val="FE8637"/>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Prostokąt 9"/>
          <p:cNvSpPr/>
          <p:nvPr/>
        </p:nvSpPr>
        <p:spPr>
          <a:xfrm>
            <a:off x="380880" y="0"/>
            <a:ext cx="608400" cy="6856920"/>
          </a:xfrm>
          <a:prstGeom prst="rect">
            <a:avLst/>
          </a:prstGeom>
          <a:solidFill>
            <a:schemeClr val="accent1">
              <a:tint val="60000"/>
              <a:alpha val="54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Prostokąt 11"/>
          <p:cNvSpPr/>
          <p:nvPr/>
        </p:nvSpPr>
        <p:spPr>
          <a:xfrm>
            <a:off x="276480" y="0"/>
            <a:ext cx="103680" cy="6856920"/>
          </a:xfrm>
          <a:prstGeom prst="rect">
            <a:avLst/>
          </a:prstGeom>
          <a:solidFill>
            <a:schemeClr val="accent1">
              <a:tint val="40000"/>
              <a:alpha val="36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Prostokąt 13"/>
          <p:cNvSpPr/>
          <p:nvPr/>
        </p:nvSpPr>
        <p:spPr>
          <a:xfrm>
            <a:off x="990720" y="0"/>
            <a:ext cx="180720" cy="6856920"/>
          </a:xfrm>
          <a:prstGeom prst="rect">
            <a:avLst/>
          </a:prstGeom>
          <a:solidFill>
            <a:schemeClr val="accent1">
              <a:tint val="40000"/>
              <a:alpha val="70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Prostokąt 18"/>
          <p:cNvSpPr/>
          <p:nvPr/>
        </p:nvSpPr>
        <p:spPr>
          <a:xfrm>
            <a:off x="1141200" y="0"/>
            <a:ext cx="229320" cy="6856920"/>
          </a:xfrm>
          <a:prstGeom prst="rect">
            <a:avLst/>
          </a:prstGeom>
          <a:solidFill>
            <a:schemeClr val="accent1">
              <a:tint val="20000"/>
              <a:alpha val="71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Łącznik prosty 10"/>
          <p:cNvSpPr/>
          <p:nvPr/>
        </p:nvSpPr>
        <p:spPr>
          <a:xfrm>
            <a:off x="106200" y="0"/>
            <a:ext cx="360" cy="6858000"/>
          </a:xfrm>
          <a:prstGeom prst="line">
            <a:avLst/>
          </a:prstGeom>
          <a:ln w="57150">
            <a:solidFill>
              <a:srgbClr val="FEC2AE">
                <a:alpha val="73000"/>
              </a:srgbClr>
            </a:solidFill>
            <a:round/>
          </a:ln>
        </p:spPr>
        <p:style>
          <a:lnRef idx="0">
            <a:scrgbClr r="0" g="0" b="0"/>
          </a:lnRef>
          <a:fillRef idx="0">
            <a:scrgbClr r="0" g="0" b="0"/>
          </a:fillRef>
          <a:effectRef idx="0">
            <a:scrgbClr r="0" g="0" b="0"/>
          </a:effectRef>
          <a:fontRef idx="minor"/>
        </p:style>
      </p:sp>
      <p:sp>
        <p:nvSpPr>
          <p:cNvPr id="11" name="Łącznik prosty 17"/>
          <p:cNvSpPr/>
          <p:nvPr/>
        </p:nvSpPr>
        <p:spPr>
          <a:xfrm>
            <a:off x="914400" y="0"/>
            <a:ext cx="360" cy="6858000"/>
          </a:xfrm>
          <a:prstGeom prst="line">
            <a:avLst/>
          </a:prstGeom>
          <a:ln w="57150">
            <a:solidFill>
              <a:srgbClr val="FEEDE8">
                <a:alpha val="83000"/>
              </a:srgbClr>
            </a:solidFill>
            <a:round/>
          </a:ln>
        </p:spPr>
        <p:style>
          <a:lnRef idx="0">
            <a:scrgbClr r="0" g="0" b="0"/>
          </a:lnRef>
          <a:fillRef idx="0">
            <a:scrgbClr r="0" g="0" b="0"/>
          </a:fillRef>
          <a:effectRef idx="0">
            <a:scrgbClr r="0" g="0" b="0"/>
          </a:effectRef>
          <a:fontRef idx="minor"/>
        </p:style>
      </p:sp>
      <p:sp>
        <p:nvSpPr>
          <p:cNvPr id="12" name="Łącznik prosty 19"/>
          <p:cNvSpPr/>
          <p:nvPr/>
        </p:nvSpPr>
        <p:spPr>
          <a:xfrm>
            <a:off x="853920" y="0"/>
            <a:ext cx="360" cy="6858000"/>
          </a:xfrm>
          <a:prstGeom prst="line">
            <a:avLst/>
          </a:prstGeom>
          <a:ln w="57150">
            <a:solidFill>
              <a:srgbClr val="FEC2AE"/>
            </a:solidFill>
            <a:round/>
          </a:ln>
        </p:spPr>
        <p:style>
          <a:lnRef idx="0">
            <a:scrgbClr r="0" g="0" b="0"/>
          </a:lnRef>
          <a:fillRef idx="0">
            <a:scrgbClr r="0" g="0" b="0"/>
          </a:fillRef>
          <a:effectRef idx="0">
            <a:scrgbClr r="0" g="0" b="0"/>
          </a:effectRef>
          <a:fontRef idx="minor"/>
        </p:style>
      </p:sp>
      <p:sp>
        <p:nvSpPr>
          <p:cNvPr id="13" name="Łącznik prosty 15"/>
          <p:cNvSpPr/>
          <p:nvPr/>
        </p:nvSpPr>
        <p:spPr>
          <a:xfrm>
            <a:off x="1726560" y="0"/>
            <a:ext cx="360" cy="6858000"/>
          </a:xfrm>
          <a:prstGeom prst="line">
            <a:avLst/>
          </a:prstGeom>
          <a:ln w="28575">
            <a:solidFill>
              <a:srgbClr val="FEC2AE">
                <a:alpha val="82000"/>
              </a:srgbClr>
            </a:solidFill>
            <a:round/>
          </a:ln>
        </p:spPr>
        <p:style>
          <a:lnRef idx="0">
            <a:scrgbClr r="0" g="0" b="0"/>
          </a:lnRef>
          <a:fillRef idx="0">
            <a:scrgbClr r="0" g="0" b="0"/>
          </a:fillRef>
          <a:effectRef idx="0">
            <a:scrgbClr r="0" g="0" b="0"/>
          </a:effectRef>
          <a:fontRef idx="minor"/>
        </p:style>
      </p:sp>
      <p:sp>
        <p:nvSpPr>
          <p:cNvPr id="14" name="Łącznik prosty 14"/>
          <p:cNvSpPr/>
          <p:nvPr/>
        </p:nvSpPr>
        <p:spPr>
          <a:xfrm>
            <a:off x="1066680" y="0"/>
            <a:ext cx="360" cy="6858000"/>
          </a:xfrm>
          <a:prstGeom prst="line">
            <a:avLst/>
          </a:prstGeom>
          <a:ln w="9525">
            <a:solidFill>
              <a:srgbClr val="FEC2AE"/>
            </a:solidFill>
            <a:round/>
          </a:ln>
        </p:spPr>
        <p:style>
          <a:lnRef idx="0">
            <a:scrgbClr r="0" g="0" b="0"/>
          </a:lnRef>
          <a:fillRef idx="0">
            <a:scrgbClr r="0" g="0" b="0"/>
          </a:fillRef>
          <a:effectRef idx="0">
            <a:scrgbClr r="0" g="0" b="0"/>
          </a:effectRef>
          <a:fontRef idx="minor"/>
        </p:style>
      </p:sp>
      <p:sp>
        <p:nvSpPr>
          <p:cNvPr id="15" name="Łącznik prosty 21"/>
          <p:cNvSpPr/>
          <p:nvPr/>
        </p:nvSpPr>
        <p:spPr>
          <a:xfrm>
            <a:off x="9113760" y="0"/>
            <a:ext cx="360" cy="6858000"/>
          </a:xfrm>
          <a:prstGeom prst="line">
            <a:avLst/>
          </a:prstGeom>
          <a:ln w="57150">
            <a:solidFill>
              <a:srgbClr val="FEC2AE"/>
            </a:solidFill>
            <a:round/>
          </a:ln>
        </p:spPr>
        <p:style>
          <a:lnRef idx="0">
            <a:scrgbClr r="0" g="0" b="0"/>
          </a:lnRef>
          <a:fillRef idx="0">
            <a:scrgbClr r="0" g="0" b="0"/>
          </a:fillRef>
          <a:effectRef idx="0">
            <a:scrgbClr r="0" g="0" b="0"/>
          </a:effectRef>
          <a:fontRef idx="minor"/>
        </p:style>
      </p:sp>
      <p:sp>
        <p:nvSpPr>
          <p:cNvPr id="16" name="Prostokąt 26"/>
          <p:cNvSpPr/>
          <p:nvPr/>
        </p:nvSpPr>
        <p:spPr>
          <a:xfrm>
            <a:off x="1219320" y="0"/>
            <a:ext cx="75240" cy="6856920"/>
          </a:xfrm>
          <a:prstGeom prst="rect">
            <a:avLst/>
          </a:prstGeom>
          <a:solidFill>
            <a:schemeClr val="accent1">
              <a:tint val="60000"/>
              <a:alpha val="51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 name="Elipsa 20"/>
          <p:cNvSpPr/>
          <p:nvPr/>
        </p:nvSpPr>
        <p:spPr>
          <a:xfrm>
            <a:off x="609480" y="3429000"/>
            <a:ext cx="1294200" cy="1294200"/>
          </a:xfrm>
          <a:prstGeom prst="ellipse">
            <a:avLst/>
          </a:prstGeom>
          <a:solidFill>
            <a:schemeClr val="accent1"/>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8" name="Elipsa 22"/>
          <p:cNvSpPr/>
          <p:nvPr/>
        </p:nvSpPr>
        <p:spPr>
          <a:xfrm>
            <a:off x="1309680" y="4866840"/>
            <a:ext cx="640440" cy="640440"/>
          </a:xfrm>
          <a:prstGeom prst="ellipse">
            <a:avLst/>
          </a:prstGeom>
          <a:solidFill>
            <a:srgbClr val="FE8637"/>
          </a:solidFill>
          <a:ln w="28575">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9" name="Elipsa 23"/>
          <p:cNvSpPr/>
          <p:nvPr/>
        </p:nvSpPr>
        <p:spPr>
          <a:xfrm>
            <a:off x="1091160" y="5500800"/>
            <a:ext cx="136080" cy="136080"/>
          </a:xfrm>
          <a:prstGeom prst="ellipse">
            <a:avLst/>
          </a:prstGeom>
          <a:solidFill>
            <a:srgbClr val="FE8637"/>
          </a:solidFill>
          <a:ln w="12700">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Elipsa 25"/>
          <p:cNvSpPr/>
          <p:nvPr/>
        </p:nvSpPr>
        <p:spPr>
          <a:xfrm>
            <a:off x="1664280" y="5788080"/>
            <a:ext cx="273240" cy="273240"/>
          </a:xfrm>
          <a:prstGeom prst="ellipse">
            <a:avLst/>
          </a:prstGeom>
          <a:solidFill>
            <a:srgbClr val="FE8637"/>
          </a:solidFill>
          <a:ln w="12700">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Elipsa 24"/>
          <p:cNvSpPr/>
          <p:nvPr/>
        </p:nvSpPr>
        <p:spPr>
          <a:xfrm>
            <a:off x="1905120" y="4495680"/>
            <a:ext cx="364680" cy="364680"/>
          </a:xfrm>
          <a:prstGeom prst="ellipse">
            <a:avLst/>
          </a:prstGeom>
          <a:solidFill>
            <a:srgbClr val="FE8637"/>
          </a:solidFill>
          <a:ln w="28575">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r>
              <a:rPr lang="pl-PL" sz="1800" b="0" strike="noStrike" spc="-1">
                <a:solidFill>
                  <a:srgbClr val="000000"/>
                </a:solidFill>
                <a:latin typeface="Arial"/>
              </a:rPr>
              <a:t>Kliknij, aby edytować format tekstu tytułu</a:t>
            </a:r>
          </a:p>
        </p:txBody>
      </p:sp>
      <p:sp>
        <p:nvSpPr>
          <p:cNvPr id="23"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18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1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18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18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18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18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1800" b="0" strike="noStrike" spc="-1">
                <a:solidFill>
                  <a:srgbClr val="000000"/>
                </a:solidFill>
                <a:latin typeface="Arial"/>
              </a:rPr>
              <a:t>Siódmy poziom konspektu</a:t>
            </a:r>
          </a:p>
        </p:txBody>
      </p:sp>
      <p:sp>
        <p:nvSpPr>
          <p:cNvPr id="24" name="PlaceHolder 3"/>
          <p:cNvSpPr>
            <a:spLocks noGrp="1"/>
          </p:cNvSpPr>
          <p:nvPr>
            <p:ph type="ftr" idx="1"/>
          </p:nvPr>
        </p:nvSpPr>
        <p:spPr>
          <a:xfrm rot="5400000">
            <a:off x="7077960" y="4181400"/>
            <a:ext cx="3656520" cy="383040"/>
          </a:xfrm>
          <a:prstGeom prst="rect">
            <a:avLst/>
          </a:prstGeom>
          <a:noFill/>
          <a:ln w="0">
            <a:noFill/>
          </a:ln>
        </p:spPr>
        <p:txBody>
          <a:bodyPr lIns="90000" tIns="45000" rIns="90000" bIns="45000" anchor="ctr">
            <a:noAutofit/>
          </a:bodyPr>
          <a:lstStyle>
            <a:lvl1pPr algn="ctr">
              <a:lnSpc>
                <a:spcPct val="100000"/>
              </a:lnSpc>
              <a:buNone/>
              <a:defRPr lang="pl-PL" sz="1400" b="0" strike="noStrike" spc="-1">
                <a:solidFill>
                  <a:srgbClr val="000000"/>
                </a:solidFill>
                <a:latin typeface="Times New Roman"/>
                <a:ea typeface="DejaVu Sans"/>
              </a:defRPr>
            </a:lvl1pPr>
          </a:lstStyle>
          <a:p>
            <a:pPr algn="ctr">
              <a:lnSpc>
                <a:spcPct val="100000"/>
              </a:lnSpc>
              <a:buNone/>
            </a:pPr>
            <a:r>
              <a:rPr lang="pl-PL" sz="1400" b="0" strike="noStrike" spc="-1">
                <a:solidFill>
                  <a:srgbClr val="000000"/>
                </a:solidFill>
                <a:latin typeface="Times New Roman"/>
                <a:ea typeface="DejaVu Sans"/>
              </a:rPr>
              <a:t>&lt;stopka&gt;</a:t>
            </a:r>
            <a:endParaRPr lang="pl-PL" sz="1400" b="0" strike="noStrike" spc="-1">
              <a:latin typeface="Times New Roman"/>
            </a:endParaRPr>
          </a:p>
        </p:txBody>
      </p:sp>
      <p:sp>
        <p:nvSpPr>
          <p:cNvPr id="25" name="PlaceHolder 4"/>
          <p:cNvSpPr>
            <a:spLocks noGrp="1"/>
          </p:cNvSpPr>
          <p:nvPr>
            <p:ph type="sldNum" idx="2"/>
          </p:nvPr>
        </p:nvSpPr>
        <p:spPr>
          <a:xfrm>
            <a:off x="1325520" y="4928760"/>
            <a:ext cx="608400" cy="516600"/>
          </a:xfrm>
          <a:prstGeom prst="rect">
            <a:avLst/>
          </a:prstGeom>
          <a:noFill/>
          <a:ln w="0">
            <a:noFill/>
          </a:ln>
        </p:spPr>
        <p:txBody>
          <a:bodyPr lIns="90000" tIns="45000" rIns="90000" bIns="45000" anchor="ctr">
            <a:noAutofit/>
          </a:bodyPr>
          <a:lstStyle>
            <a:lvl1pPr algn="ctr">
              <a:lnSpc>
                <a:spcPct val="100000"/>
              </a:lnSpc>
              <a:buNone/>
              <a:defRPr lang="pl-PL" sz="1400" b="1" strike="noStrike" spc="-1">
                <a:solidFill>
                  <a:srgbClr val="FFFFFF"/>
                </a:solidFill>
                <a:latin typeface="Century Schoolbook"/>
                <a:ea typeface="DejaVu Sans"/>
              </a:defRPr>
            </a:lvl1pPr>
          </a:lstStyle>
          <a:p>
            <a:pPr algn="ctr">
              <a:lnSpc>
                <a:spcPct val="100000"/>
              </a:lnSpc>
              <a:buNone/>
            </a:pPr>
            <a:fld id="{21C6F75C-9164-4F27-AEBE-7AB84BF73ED1}" type="slidenum">
              <a:rPr lang="pl-PL" sz="1400" b="1" strike="noStrike" spc="-1">
                <a:solidFill>
                  <a:srgbClr val="FFFFFF"/>
                </a:solidFill>
                <a:latin typeface="Century Schoolbook"/>
                <a:ea typeface="DejaVu Sans"/>
              </a:rPr>
              <a:pPr algn="ctr">
                <a:lnSpc>
                  <a:spcPct val="100000"/>
                </a:lnSpc>
                <a:buNone/>
              </a:pPr>
              <a:t>‹#›</a:t>
            </a:fld>
            <a:endParaRPr lang="pl-PL" sz="1400" b="0" strike="noStrike" spc="-1">
              <a:latin typeface="Times New Roman"/>
            </a:endParaRPr>
          </a:p>
        </p:txBody>
      </p:sp>
      <p:sp>
        <p:nvSpPr>
          <p:cNvPr id="26" name="PlaceHolder 5"/>
          <p:cNvSpPr>
            <a:spLocks noGrp="1"/>
          </p:cNvSpPr>
          <p:nvPr>
            <p:ph type="dt" idx="3"/>
          </p:nvPr>
        </p:nvSpPr>
        <p:spPr>
          <a:xfrm rot="5400000">
            <a:off x="7765920" y="1174320"/>
            <a:ext cx="2284920" cy="379800"/>
          </a:xfrm>
          <a:prstGeom prst="rect">
            <a:avLst/>
          </a:prstGeom>
          <a:noFill/>
          <a:ln w="0">
            <a:noFill/>
          </a:ln>
        </p:spPr>
        <p:txBody>
          <a:bodyPr lIns="90000" tIns="45000" rIns="90000" bIns="45000" anchor="ctr">
            <a:noAutofit/>
          </a:bodyPr>
          <a:lstStyle>
            <a:lvl1pPr>
              <a:defRPr lang="pl-PL" sz="1400" b="0" strike="noStrike" spc="-1">
                <a:latin typeface="Times New Roman"/>
              </a:defRPr>
            </a:lvl1pPr>
          </a:lstStyle>
          <a:p>
            <a:r>
              <a:rPr lang="pl-PL" sz="1400" b="0" strike="noStrike" spc="-1">
                <a:latin typeface="Times New Roman"/>
              </a:rPr>
              <a:t>&lt;data/godzina&gt;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 name="Łącznik prosty 15"/>
          <p:cNvSpPr/>
          <p:nvPr/>
        </p:nvSpPr>
        <p:spPr>
          <a:xfrm>
            <a:off x="8762760" y="0"/>
            <a:ext cx="360" cy="6858000"/>
          </a:xfrm>
          <a:prstGeom prst="line">
            <a:avLst/>
          </a:prstGeom>
          <a:ln w="38100">
            <a:solidFill>
              <a:srgbClr val="FEC2AE">
                <a:alpha val="93000"/>
              </a:srgbClr>
            </a:solidFill>
            <a:round/>
          </a:ln>
        </p:spPr>
        <p:style>
          <a:lnRef idx="0">
            <a:scrgbClr r="0" g="0" b="0"/>
          </a:lnRef>
          <a:fillRef idx="0">
            <a:scrgbClr r="0" g="0" b="0"/>
          </a:fillRef>
          <a:effectRef idx="0">
            <a:scrgbClr r="0" g="0" b="0"/>
          </a:effectRef>
          <a:fontRef idx="minor"/>
        </p:style>
      </p:sp>
      <p:sp>
        <p:nvSpPr>
          <p:cNvPr id="64" name="Łącznik prosty 6"/>
          <p:cNvSpPr/>
          <p:nvPr/>
        </p:nvSpPr>
        <p:spPr>
          <a:xfrm>
            <a:off x="75960" y="0"/>
            <a:ext cx="360" cy="6858000"/>
          </a:xfrm>
          <a:prstGeom prst="line">
            <a:avLst/>
          </a:prstGeom>
          <a:ln w="57150">
            <a:solidFill>
              <a:srgbClr val="FEC2AE"/>
            </a:solidFill>
            <a:round/>
          </a:ln>
        </p:spPr>
        <p:style>
          <a:lnRef idx="0">
            <a:scrgbClr r="0" g="0" b="0"/>
          </a:lnRef>
          <a:fillRef idx="0">
            <a:scrgbClr r="0" g="0" b="0"/>
          </a:fillRef>
          <a:effectRef idx="0">
            <a:scrgbClr r="0" g="0" b="0"/>
          </a:effectRef>
          <a:fontRef idx="minor"/>
        </p:style>
      </p:sp>
      <p:sp>
        <p:nvSpPr>
          <p:cNvPr id="65" name="Łącznik prosty 8"/>
          <p:cNvSpPr/>
          <p:nvPr/>
        </p:nvSpPr>
        <p:spPr>
          <a:xfrm>
            <a:off x="8991360" y="0"/>
            <a:ext cx="360" cy="6858000"/>
          </a:xfrm>
          <a:prstGeom prst="line">
            <a:avLst/>
          </a:prstGeom>
          <a:ln w="19050">
            <a:solidFill>
              <a:srgbClr val="FE8637"/>
            </a:solidFill>
            <a:round/>
          </a:ln>
        </p:spPr>
        <p:style>
          <a:lnRef idx="0">
            <a:scrgbClr r="0" g="0" b="0"/>
          </a:lnRef>
          <a:fillRef idx="0">
            <a:scrgbClr r="0" g="0" b="0"/>
          </a:fillRef>
          <a:effectRef idx="0">
            <a:scrgbClr r="0" g="0" b="0"/>
          </a:effectRef>
          <a:fontRef idx="minor"/>
        </p:style>
      </p:sp>
      <p:sp>
        <p:nvSpPr>
          <p:cNvPr id="66" name="Prostokąt 9"/>
          <p:cNvSpPr/>
          <p:nvPr/>
        </p:nvSpPr>
        <p:spPr>
          <a:xfrm>
            <a:off x="8839080" y="0"/>
            <a:ext cx="303840" cy="6856920"/>
          </a:xfrm>
          <a:prstGeom prst="rect">
            <a:avLst/>
          </a:prstGeom>
          <a:solidFill>
            <a:schemeClr val="accent1">
              <a:tint val="60000"/>
              <a:alpha val="87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Łącznik prosty 10"/>
          <p:cNvSpPr/>
          <p:nvPr/>
        </p:nvSpPr>
        <p:spPr>
          <a:xfrm>
            <a:off x="8915400" y="0"/>
            <a:ext cx="360" cy="6858000"/>
          </a:xfrm>
          <a:prstGeom prst="line">
            <a:avLst/>
          </a:prstGeom>
          <a:ln w="9525">
            <a:solidFill>
              <a:srgbClr val="FE8637"/>
            </a:solidFill>
            <a:round/>
          </a:ln>
        </p:spPr>
        <p:style>
          <a:lnRef idx="0">
            <a:scrgbClr r="0" g="0" b="0"/>
          </a:lnRef>
          <a:fillRef idx="0">
            <a:scrgbClr r="0" g="0" b="0"/>
          </a:fillRef>
          <a:effectRef idx="0">
            <a:scrgbClr r="0" g="0" b="0"/>
          </a:effectRef>
          <a:fontRef idx="minor"/>
        </p:style>
      </p:sp>
      <p:sp>
        <p:nvSpPr>
          <p:cNvPr id="68" name="Elipsa 11"/>
          <p:cNvSpPr/>
          <p:nvPr/>
        </p:nvSpPr>
        <p:spPr>
          <a:xfrm>
            <a:off x="8156520" y="5715000"/>
            <a:ext cx="547560" cy="547560"/>
          </a:xfrm>
          <a:prstGeom prst="ellipse">
            <a:avLst/>
          </a:prstGeom>
          <a:solidFill>
            <a:srgbClr val="FE8637"/>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PlaceHolder 1"/>
          <p:cNvSpPr>
            <a:spLocks noGrp="1"/>
          </p:cNvSpPr>
          <p:nvPr>
            <p:ph type="ftr" idx="4"/>
          </p:nvPr>
        </p:nvSpPr>
        <p:spPr>
          <a:xfrm rot="5400000">
            <a:off x="6991200" y="3737160"/>
            <a:ext cx="3199320" cy="364680"/>
          </a:xfrm>
          <a:prstGeom prst="rect">
            <a:avLst/>
          </a:prstGeom>
          <a:noFill/>
          <a:ln w="0">
            <a:noFill/>
          </a:ln>
        </p:spPr>
        <p:txBody>
          <a:bodyPr lIns="90000" tIns="45000" rIns="90000" bIns="45000" anchor="ctr">
            <a:noAutofit/>
          </a:bodyPr>
          <a:lstStyle>
            <a:lvl1pPr algn="ctr">
              <a:lnSpc>
                <a:spcPct val="100000"/>
              </a:lnSpc>
              <a:buNone/>
              <a:defRPr lang="pl-PL" sz="1400" b="0" strike="noStrike" spc="-1">
                <a:solidFill>
                  <a:srgbClr val="000000"/>
                </a:solidFill>
                <a:latin typeface="Times New Roman"/>
                <a:ea typeface="DejaVu Sans"/>
              </a:defRPr>
            </a:lvl1pPr>
          </a:lstStyle>
          <a:p>
            <a:pPr algn="ctr">
              <a:lnSpc>
                <a:spcPct val="100000"/>
              </a:lnSpc>
              <a:buNone/>
            </a:pPr>
            <a:r>
              <a:rPr lang="pl-PL" sz="1400" b="0" strike="noStrike" spc="-1">
                <a:solidFill>
                  <a:srgbClr val="000000"/>
                </a:solidFill>
                <a:latin typeface="Times New Roman"/>
                <a:ea typeface="DejaVu Sans"/>
              </a:rPr>
              <a:t>&lt;stopka&gt;</a:t>
            </a:r>
            <a:endParaRPr lang="pl-PL" sz="1400" b="0" strike="noStrike" spc="-1">
              <a:latin typeface="Times New Roman"/>
            </a:endParaRPr>
          </a:p>
        </p:txBody>
      </p:sp>
      <p:sp>
        <p:nvSpPr>
          <p:cNvPr id="70" name="PlaceHolder 2"/>
          <p:cNvSpPr>
            <a:spLocks noGrp="1"/>
          </p:cNvSpPr>
          <p:nvPr>
            <p:ph type="sldNum" idx="5"/>
          </p:nvPr>
        </p:nvSpPr>
        <p:spPr>
          <a:xfrm>
            <a:off x="8129160" y="5734080"/>
            <a:ext cx="608400" cy="520200"/>
          </a:xfrm>
          <a:prstGeom prst="rect">
            <a:avLst/>
          </a:prstGeom>
          <a:noFill/>
          <a:ln w="0">
            <a:noFill/>
          </a:ln>
        </p:spPr>
        <p:txBody>
          <a:bodyPr lIns="90000" tIns="45000" rIns="90000" bIns="45000" anchor="ctr">
            <a:noAutofit/>
          </a:bodyPr>
          <a:lstStyle>
            <a:lvl1pPr algn="ctr">
              <a:lnSpc>
                <a:spcPct val="100000"/>
              </a:lnSpc>
              <a:buNone/>
              <a:defRPr lang="pl-PL" sz="1400" b="1" strike="noStrike" spc="-1">
                <a:solidFill>
                  <a:srgbClr val="FFFFFF"/>
                </a:solidFill>
                <a:latin typeface="Century Schoolbook"/>
                <a:ea typeface="DejaVu Sans"/>
              </a:defRPr>
            </a:lvl1pPr>
          </a:lstStyle>
          <a:p>
            <a:pPr algn="ctr">
              <a:lnSpc>
                <a:spcPct val="100000"/>
              </a:lnSpc>
              <a:buNone/>
            </a:pPr>
            <a:fld id="{AC51053C-19AA-41A8-8115-B078E428E6B1}" type="slidenum">
              <a:rPr lang="pl-PL" sz="1400" b="1" strike="noStrike" spc="-1">
                <a:solidFill>
                  <a:srgbClr val="FFFFFF"/>
                </a:solidFill>
                <a:latin typeface="Century Schoolbook"/>
                <a:ea typeface="DejaVu Sans"/>
              </a:rPr>
              <a:pPr algn="ctr">
                <a:lnSpc>
                  <a:spcPct val="100000"/>
                </a:lnSpc>
                <a:buNone/>
              </a:pPr>
              <a:t>‹#›</a:t>
            </a:fld>
            <a:endParaRPr lang="pl-PL" sz="1400" b="0" strike="noStrike" spc="-1">
              <a:latin typeface="Times New Roman"/>
            </a:endParaRPr>
          </a:p>
        </p:txBody>
      </p:sp>
      <p:sp>
        <p:nvSpPr>
          <p:cNvPr id="71" name="PlaceHolder 3"/>
          <p:cNvSpPr>
            <a:spLocks noGrp="1"/>
          </p:cNvSpPr>
          <p:nvPr>
            <p:ph type="dt" idx="6"/>
          </p:nvPr>
        </p:nvSpPr>
        <p:spPr>
          <a:xfrm rot="5400000">
            <a:off x="7590240" y="1081800"/>
            <a:ext cx="2010600" cy="383040"/>
          </a:xfrm>
          <a:prstGeom prst="rect">
            <a:avLst/>
          </a:prstGeom>
          <a:noFill/>
          <a:ln w="0">
            <a:noFill/>
          </a:ln>
        </p:spPr>
        <p:txBody>
          <a:bodyPr lIns="90000" tIns="45000" rIns="90000" bIns="45000" anchor="ctr">
            <a:noAutofit/>
          </a:bodyPr>
          <a:lstStyle>
            <a:lvl1pPr>
              <a:defRPr lang="pl-PL" sz="1400" b="0" strike="noStrike" spc="-1">
                <a:latin typeface="Times New Roman"/>
              </a:defRPr>
            </a:lvl1pPr>
          </a:lstStyle>
          <a:p>
            <a:r>
              <a:rPr lang="pl-PL" sz="1400" b="0" strike="noStrike" spc="-1">
                <a:latin typeface="Times New Roman"/>
              </a:rPr>
              <a:t>&lt;data/godzina&gt;</a:t>
            </a:r>
          </a:p>
        </p:txBody>
      </p:sp>
      <p:sp>
        <p:nvSpPr>
          <p:cNvPr id="72"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r>
              <a:rPr lang="pl-PL" sz="1800" b="0" strike="noStrike" spc="-1">
                <a:solidFill>
                  <a:srgbClr val="000000"/>
                </a:solidFill>
                <a:latin typeface="Arial"/>
              </a:rPr>
              <a:t>Kliknij, aby edytować format tekstu tytułu</a:t>
            </a:r>
          </a:p>
        </p:txBody>
      </p:sp>
      <p:sp>
        <p:nvSpPr>
          <p:cNvPr id="73"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18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1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18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18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 name="Łącznik prosty 15"/>
          <p:cNvSpPr/>
          <p:nvPr/>
        </p:nvSpPr>
        <p:spPr>
          <a:xfrm>
            <a:off x="8762760" y="0"/>
            <a:ext cx="360" cy="6858000"/>
          </a:xfrm>
          <a:prstGeom prst="line">
            <a:avLst/>
          </a:prstGeom>
          <a:ln w="38100">
            <a:solidFill>
              <a:srgbClr val="FEC2AE">
                <a:alpha val="93000"/>
              </a:srgbClr>
            </a:solidFill>
            <a:round/>
          </a:ln>
        </p:spPr>
        <p:style>
          <a:lnRef idx="0">
            <a:scrgbClr r="0" g="0" b="0"/>
          </a:lnRef>
          <a:fillRef idx="0">
            <a:scrgbClr r="0" g="0" b="0"/>
          </a:fillRef>
          <a:effectRef idx="0">
            <a:scrgbClr r="0" g="0" b="0"/>
          </a:effectRef>
          <a:fontRef idx="minor"/>
        </p:style>
      </p:sp>
      <p:sp>
        <p:nvSpPr>
          <p:cNvPr id="111" name="Łącznik prosty 6"/>
          <p:cNvSpPr/>
          <p:nvPr/>
        </p:nvSpPr>
        <p:spPr>
          <a:xfrm>
            <a:off x="75960" y="0"/>
            <a:ext cx="360" cy="6858000"/>
          </a:xfrm>
          <a:prstGeom prst="line">
            <a:avLst/>
          </a:prstGeom>
          <a:ln w="57150">
            <a:solidFill>
              <a:srgbClr val="FEC2AE"/>
            </a:solidFill>
            <a:round/>
          </a:ln>
        </p:spPr>
        <p:style>
          <a:lnRef idx="0">
            <a:scrgbClr r="0" g="0" b="0"/>
          </a:lnRef>
          <a:fillRef idx="0">
            <a:scrgbClr r="0" g="0" b="0"/>
          </a:fillRef>
          <a:effectRef idx="0">
            <a:scrgbClr r="0" g="0" b="0"/>
          </a:effectRef>
          <a:fontRef idx="minor"/>
        </p:style>
      </p:sp>
      <p:sp>
        <p:nvSpPr>
          <p:cNvPr id="112" name="Łącznik prosty 8"/>
          <p:cNvSpPr/>
          <p:nvPr/>
        </p:nvSpPr>
        <p:spPr>
          <a:xfrm>
            <a:off x="8991360" y="0"/>
            <a:ext cx="360" cy="6858000"/>
          </a:xfrm>
          <a:prstGeom prst="line">
            <a:avLst/>
          </a:prstGeom>
          <a:ln w="19050">
            <a:solidFill>
              <a:srgbClr val="FE8637"/>
            </a:solidFill>
            <a:round/>
          </a:ln>
        </p:spPr>
        <p:style>
          <a:lnRef idx="0">
            <a:scrgbClr r="0" g="0" b="0"/>
          </a:lnRef>
          <a:fillRef idx="0">
            <a:scrgbClr r="0" g="0" b="0"/>
          </a:fillRef>
          <a:effectRef idx="0">
            <a:scrgbClr r="0" g="0" b="0"/>
          </a:effectRef>
          <a:fontRef idx="minor"/>
        </p:style>
      </p:sp>
      <p:sp>
        <p:nvSpPr>
          <p:cNvPr id="113" name="Prostokąt 9"/>
          <p:cNvSpPr/>
          <p:nvPr/>
        </p:nvSpPr>
        <p:spPr>
          <a:xfrm>
            <a:off x="8839080" y="0"/>
            <a:ext cx="303840" cy="6856920"/>
          </a:xfrm>
          <a:prstGeom prst="rect">
            <a:avLst/>
          </a:prstGeom>
          <a:solidFill>
            <a:schemeClr val="accent1">
              <a:tint val="60000"/>
              <a:alpha val="87000"/>
            </a:schemeClr>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4" name="Łącznik prosty 10"/>
          <p:cNvSpPr/>
          <p:nvPr/>
        </p:nvSpPr>
        <p:spPr>
          <a:xfrm>
            <a:off x="8915400" y="0"/>
            <a:ext cx="360" cy="6858000"/>
          </a:xfrm>
          <a:prstGeom prst="line">
            <a:avLst/>
          </a:prstGeom>
          <a:ln w="9525">
            <a:solidFill>
              <a:srgbClr val="FE8637"/>
            </a:solidFill>
            <a:round/>
          </a:ln>
        </p:spPr>
        <p:style>
          <a:lnRef idx="0">
            <a:scrgbClr r="0" g="0" b="0"/>
          </a:lnRef>
          <a:fillRef idx="0">
            <a:scrgbClr r="0" g="0" b="0"/>
          </a:fillRef>
          <a:effectRef idx="0">
            <a:scrgbClr r="0" g="0" b="0"/>
          </a:effectRef>
          <a:fontRef idx="minor"/>
        </p:style>
      </p:sp>
      <p:sp>
        <p:nvSpPr>
          <p:cNvPr id="115" name="Elipsa 11"/>
          <p:cNvSpPr/>
          <p:nvPr/>
        </p:nvSpPr>
        <p:spPr>
          <a:xfrm>
            <a:off x="8156520" y="5715000"/>
            <a:ext cx="547560" cy="547560"/>
          </a:xfrm>
          <a:prstGeom prst="ellipse">
            <a:avLst/>
          </a:prstGeom>
          <a:solidFill>
            <a:srgbClr val="FE8637"/>
          </a:solidFill>
          <a:ln>
            <a:noFill/>
          </a:ln>
          <a:effectLst>
            <a:outerShdw blurRad="5076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6"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r>
              <a:rPr lang="pl-PL" sz="1800" b="0" strike="noStrike" spc="-1">
                <a:solidFill>
                  <a:srgbClr val="000000"/>
                </a:solidFill>
                <a:latin typeface="Arial"/>
              </a:rPr>
              <a:t>Kliknij, aby edytować format tekstu tytułu</a:t>
            </a:r>
          </a:p>
        </p:txBody>
      </p:sp>
      <p:sp>
        <p:nvSpPr>
          <p:cNvPr id="117" name="PlaceHolder 2"/>
          <p:cNvSpPr>
            <a:spLocks noGrp="1"/>
          </p:cNvSpPr>
          <p:nvPr>
            <p:ph type="ftr" idx="7"/>
          </p:nvPr>
        </p:nvSpPr>
        <p:spPr>
          <a:xfrm rot="5400000">
            <a:off x="6991200" y="3737160"/>
            <a:ext cx="3199320" cy="364680"/>
          </a:xfrm>
          <a:prstGeom prst="rect">
            <a:avLst/>
          </a:prstGeom>
          <a:noFill/>
          <a:ln w="0">
            <a:noFill/>
          </a:ln>
        </p:spPr>
        <p:txBody>
          <a:bodyPr lIns="90000" tIns="45000" rIns="90000" bIns="45000" anchor="ctr">
            <a:noAutofit/>
          </a:bodyPr>
          <a:lstStyle>
            <a:lvl1pPr algn="ctr">
              <a:lnSpc>
                <a:spcPct val="100000"/>
              </a:lnSpc>
              <a:buNone/>
              <a:defRPr lang="pl-PL" sz="1400" b="0" strike="noStrike" spc="-1">
                <a:solidFill>
                  <a:srgbClr val="000000"/>
                </a:solidFill>
                <a:latin typeface="Times New Roman"/>
                <a:ea typeface="DejaVu Sans"/>
              </a:defRPr>
            </a:lvl1pPr>
          </a:lstStyle>
          <a:p>
            <a:pPr algn="ctr">
              <a:lnSpc>
                <a:spcPct val="100000"/>
              </a:lnSpc>
              <a:buNone/>
            </a:pPr>
            <a:r>
              <a:rPr lang="pl-PL" sz="1400" b="0" strike="noStrike" spc="-1">
                <a:solidFill>
                  <a:srgbClr val="000000"/>
                </a:solidFill>
                <a:latin typeface="Times New Roman"/>
                <a:ea typeface="DejaVu Sans"/>
              </a:rPr>
              <a:t>&lt;stopka&gt;</a:t>
            </a:r>
            <a:endParaRPr lang="pl-PL" sz="1400" b="0" strike="noStrike" spc="-1">
              <a:latin typeface="Times New Roman"/>
            </a:endParaRPr>
          </a:p>
        </p:txBody>
      </p:sp>
      <p:sp>
        <p:nvSpPr>
          <p:cNvPr id="118" name="PlaceHolder 3"/>
          <p:cNvSpPr>
            <a:spLocks noGrp="1"/>
          </p:cNvSpPr>
          <p:nvPr>
            <p:ph type="sldNum" idx="8"/>
          </p:nvPr>
        </p:nvSpPr>
        <p:spPr>
          <a:xfrm>
            <a:off x="8129160" y="5734080"/>
            <a:ext cx="608400" cy="520200"/>
          </a:xfrm>
          <a:prstGeom prst="rect">
            <a:avLst/>
          </a:prstGeom>
          <a:noFill/>
          <a:ln w="0">
            <a:noFill/>
          </a:ln>
        </p:spPr>
        <p:txBody>
          <a:bodyPr lIns="90000" tIns="45000" rIns="90000" bIns="45000" anchor="ctr">
            <a:noAutofit/>
          </a:bodyPr>
          <a:lstStyle>
            <a:lvl1pPr algn="ctr">
              <a:lnSpc>
                <a:spcPct val="100000"/>
              </a:lnSpc>
              <a:buNone/>
              <a:defRPr lang="pl-PL" sz="1400" b="1" strike="noStrike" spc="-1">
                <a:solidFill>
                  <a:srgbClr val="FFFFFF"/>
                </a:solidFill>
                <a:latin typeface="Century Schoolbook"/>
                <a:ea typeface="DejaVu Sans"/>
              </a:defRPr>
            </a:lvl1pPr>
          </a:lstStyle>
          <a:p>
            <a:pPr algn="ctr">
              <a:lnSpc>
                <a:spcPct val="100000"/>
              </a:lnSpc>
              <a:buNone/>
            </a:pPr>
            <a:fld id="{DFCEABA5-9B73-4BB3-923C-3E2BDB97542B}" type="slidenum">
              <a:rPr lang="pl-PL" sz="1400" b="1" strike="noStrike" spc="-1">
                <a:solidFill>
                  <a:srgbClr val="FFFFFF"/>
                </a:solidFill>
                <a:latin typeface="Century Schoolbook"/>
                <a:ea typeface="DejaVu Sans"/>
              </a:rPr>
              <a:pPr algn="ctr">
                <a:lnSpc>
                  <a:spcPct val="100000"/>
                </a:lnSpc>
                <a:buNone/>
              </a:pPr>
              <a:t>‹#›</a:t>
            </a:fld>
            <a:endParaRPr lang="pl-PL" sz="1400" b="0" strike="noStrike" spc="-1">
              <a:latin typeface="Times New Roman"/>
            </a:endParaRPr>
          </a:p>
        </p:txBody>
      </p:sp>
      <p:sp>
        <p:nvSpPr>
          <p:cNvPr id="119" name="PlaceHolder 4"/>
          <p:cNvSpPr>
            <a:spLocks noGrp="1"/>
          </p:cNvSpPr>
          <p:nvPr>
            <p:ph type="dt" idx="9"/>
          </p:nvPr>
        </p:nvSpPr>
        <p:spPr>
          <a:xfrm rot="5400000">
            <a:off x="7590240" y="1081800"/>
            <a:ext cx="2010600" cy="383040"/>
          </a:xfrm>
          <a:prstGeom prst="rect">
            <a:avLst/>
          </a:prstGeom>
          <a:noFill/>
          <a:ln w="0">
            <a:noFill/>
          </a:ln>
        </p:spPr>
        <p:txBody>
          <a:bodyPr lIns="90000" tIns="45000" rIns="90000" bIns="45000" anchor="ctr">
            <a:noAutofit/>
          </a:bodyPr>
          <a:lstStyle>
            <a:lvl1pPr>
              <a:defRPr lang="pl-PL" sz="1400" b="0" strike="noStrike" spc="-1">
                <a:latin typeface="Times New Roman"/>
              </a:defRPr>
            </a:lvl1pPr>
          </a:lstStyle>
          <a:p>
            <a:r>
              <a:rPr lang="pl-PL" sz="1400" b="0" strike="noStrike" spc="-1">
                <a:latin typeface="Times New Roman"/>
              </a:rPr>
              <a:t>&lt;data/godzina&gt;</a:t>
            </a:r>
          </a:p>
        </p:txBody>
      </p:sp>
      <p:sp>
        <p:nvSpPr>
          <p:cNvPr id="120"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18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1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18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18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ncez.pzh.gov.pl/dzieci-i-mlodziez/dzieci-przedszkolne-i-szkolne/w-jaki-sposob-zywienie-dzieci-wplywa-na-ich-rozwoj-poznawczy-i-wyniki-w-nauce/"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1979712" y="1052640"/>
            <a:ext cx="5976664" cy="1872304"/>
          </a:xfrm>
          <a:prstGeom prst="rect">
            <a:avLst/>
          </a:prstGeom>
          <a:noFill/>
          <a:ln w="0">
            <a:noFill/>
          </a:ln>
        </p:spPr>
        <p:txBody>
          <a:bodyPr lIns="90000" tIns="45000" rIns="90000" bIns="45000" anchor="b">
            <a:noAutofit/>
          </a:bodyPr>
          <a:lstStyle/>
          <a:p>
            <a:pPr algn="ctr"/>
            <a:r>
              <a:rPr lang="pl-PL" sz="2800" b="0" strike="noStrike" spc="-1" dirty="0" smtClean="0">
                <a:solidFill>
                  <a:srgbClr val="000000"/>
                </a:solidFill>
                <a:latin typeface="Arial Black" pitchFamily="34" charset="0"/>
                <a:cs typeface="Aharoni" pitchFamily="2" charset="-79"/>
              </a:rPr>
              <a:t>Wpływ żywienia na rozwój poznawczy dziecka</a:t>
            </a:r>
            <a:endParaRPr lang="pl-PL" sz="2800" b="0" strike="noStrike" spc="-1" dirty="0">
              <a:solidFill>
                <a:srgbClr val="000000"/>
              </a:solidFill>
              <a:latin typeface="Arial Black" pitchFamily="34" charset="0"/>
              <a:cs typeface="Aharoni" pitchFamily="2" charset="-79"/>
            </a:endParaRPr>
          </a:p>
        </p:txBody>
      </p:sp>
      <p:sp>
        <p:nvSpPr>
          <p:cNvPr id="164" name="PlaceHolder 2"/>
          <p:cNvSpPr>
            <a:spLocks noGrp="1"/>
          </p:cNvSpPr>
          <p:nvPr>
            <p:ph type="subTitle"/>
          </p:nvPr>
        </p:nvSpPr>
        <p:spPr>
          <a:xfrm>
            <a:off x="2483640" y="3960000"/>
            <a:ext cx="3168480" cy="1341208"/>
          </a:xfrm>
          <a:prstGeom prst="rect">
            <a:avLst/>
          </a:prstGeom>
          <a:noFill/>
          <a:ln w="0">
            <a:noFill/>
          </a:ln>
        </p:spPr>
        <p:txBody>
          <a:bodyPr lIns="90000" tIns="45000" rIns="90000" bIns="45000" anchor="t">
            <a:noAutofit/>
          </a:bodyPr>
          <a:lstStyle/>
          <a:p>
            <a:pPr algn="ctr">
              <a:lnSpc>
                <a:spcPct val="108000"/>
              </a:lnSpc>
              <a:spcAft>
                <a:spcPts val="799"/>
              </a:spcAft>
              <a:buNone/>
            </a:pPr>
            <a:r>
              <a:rPr lang="pl-PL" sz="1800" b="1" strike="noStrike" spc="-1" dirty="0">
                <a:latin typeface="Calibri"/>
              </a:rPr>
              <a:t>Opracowanie:</a:t>
            </a:r>
            <a:endParaRPr lang="pl-PL" sz="1800" b="0" strike="noStrike" spc="-1" dirty="0">
              <a:latin typeface="Arial"/>
            </a:endParaRPr>
          </a:p>
          <a:p>
            <a:pPr algn="ctr">
              <a:lnSpc>
                <a:spcPct val="108000"/>
              </a:lnSpc>
              <a:spcAft>
                <a:spcPts val="799"/>
              </a:spcAft>
              <a:buNone/>
            </a:pPr>
            <a:r>
              <a:rPr lang="pl-PL" sz="1800" b="1" strike="noStrike" spc="-1" dirty="0">
                <a:latin typeface="Calibri"/>
              </a:rPr>
              <a:t>mgr Bożena Bugała</a:t>
            </a:r>
            <a:endParaRPr lang="pl-PL" sz="1800" b="0" strike="noStrike" spc="-1" dirty="0">
              <a:latin typeface="Arial"/>
            </a:endParaRPr>
          </a:p>
          <a:p>
            <a:pPr algn="ctr">
              <a:lnSpc>
                <a:spcPct val="108000"/>
              </a:lnSpc>
              <a:spcAft>
                <a:spcPts val="799"/>
              </a:spcAft>
              <a:buNone/>
            </a:pPr>
            <a:r>
              <a:rPr lang="pl-PL" sz="1800" b="1" strike="noStrike" spc="-1" dirty="0">
                <a:latin typeface="Calibri"/>
              </a:rPr>
              <a:t>mgr Monika </a:t>
            </a:r>
            <a:r>
              <a:rPr lang="pl-PL" sz="1800" b="1" strike="noStrike" spc="-1" dirty="0" err="1">
                <a:latin typeface="Calibri"/>
              </a:rPr>
              <a:t>Studenna-Domin</a:t>
            </a:r>
            <a:endParaRPr lang="pl-PL" sz="1800" b="0" strike="noStrike" spc="-1" dirty="0">
              <a:latin typeface="Arial"/>
            </a:endParaRPr>
          </a:p>
          <a:p>
            <a:pPr algn="ctr">
              <a:lnSpc>
                <a:spcPct val="108000"/>
              </a:lnSpc>
              <a:spcAft>
                <a:spcPts val="799"/>
              </a:spcAft>
              <a:buNone/>
            </a:pPr>
            <a:endParaRPr lang="pl-PL" sz="1100" b="0" strike="noStrike" spc="-1" dirty="0">
              <a:latin typeface="Arial"/>
            </a:endParaRPr>
          </a:p>
          <a:p>
            <a:pPr algn="ctr">
              <a:lnSpc>
                <a:spcPct val="100000"/>
              </a:lnSpc>
              <a:buNone/>
            </a:pPr>
            <a:endParaRPr lang="pl-PL" sz="3200" b="0" strike="noStrike" spc="-1" dirty="0">
              <a:latin typeface="Arial"/>
            </a:endParaRPr>
          </a:p>
        </p:txBody>
      </p:sp>
      <p:pic>
        <p:nvPicPr>
          <p:cNvPr id="4" name="Picture 6" descr="C:\Program Files (x86)\Microsoft Office\MEDIA\CAGCAT10\j0212661.wmf"/>
          <p:cNvPicPr/>
          <p:nvPr/>
        </p:nvPicPr>
        <p:blipFill>
          <a:blip r:embed="rId3" cstate="print"/>
          <a:stretch/>
        </p:blipFill>
        <p:spPr>
          <a:xfrm>
            <a:off x="6156176" y="4005064"/>
            <a:ext cx="1512168" cy="1224136"/>
          </a:xfrm>
          <a:prstGeom prst="rect">
            <a:avLst/>
          </a:prstGeom>
          <a:ln w="0">
            <a:noFill/>
          </a:ln>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laceHolder 2"/>
          <p:cNvSpPr>
            <a:spLocks noGrp="1"/>
          </p:cNvSpPr>
          <p:nvPr>
            <p:ph type="subTitle"/>
          </p:nvPr>
        </p:nvSpPr>
        <p:spPr>
          <a:xfrm>
            <a:off x="457200" y="620688"/>
            <a:ext cx="8228880" cy="4960752"/>
          </a:xfrm>
          <a:prstGeom prst="rect">
            <a:avLst/>
          </a:prstGeom>
          <a:noFill/>
          <a:ln w="0">
            <a:noFill/>
          </a:ln>
        </p:spPr>
        <p:txBody>
          <a:bodyPr lIns="0" tIns="0" rIns="0" bIns="0" anchor="ctr">
            <a:noAutofit/>
          </a:bodyPr>
          <a:lstStyle/>
          <a:p>
            <a:pPr algn="l">
              <a:lnSpc>
                <a:spcPct val="150000"/>
              </a:lnSpc>
            </a:pPr>
            <a:r>
              <a:rPr lang="pl-PL" dirty="0">
                <a:latin typeface="Century Schoolbook"/>
              </a:rPr>
              <a:t>Dobrym dla zdrowia i środowiska zamiennikiem mięsa, bogatym w białko, są rośliny strączkowe (groch, fasola, soczewica, bób, soja) oraz orzechy. Zaleca się spożycie ryb 2 w tygodniu (np. łosoś, śledź, morszczuk, makrela, sardynka, dorsz). Tłuste ryby morskie są źródłem kwasów nienasyconych  omega-3, które chronią nasz organizm przed miażdżycą, a tym samym przed zawałem serca i udarem mózgu</a:t>
            </a:r>
            <a:r>
              <a:rPr lang="pl-PL" dirty="0" smtClean="0">
                <a:latin typeface="Century Schoolbook"/>
              </a:rPr>
              <a:t>.</a:t>
            </a:r>
          </a:p>
          <a:p>
            <a:pPr algn="l">
              <a:lnSpc>
                <a:spcPct val="150000"/>
              </a:lnSpc>
            </a:pPr>
            <a:r>
              <a:rPr lang="pl-PL" dirty="0"/>
              <a:t> </a:t>
            </a:r>
            <a:r>
              <a:rPr lang="pl-PL" dirty="0" smtClean="0"/>
              <a:t>Uzupełnieniem </a:t>
            </a:r>
            <a:r>
              <a:rPr lang="pl-PL" dirty="0"/>
              <a:t>diety powinna być niewielka ilość tłuszczów pochodzenia roślinnego (oleje roślinne oraz produkty takie jak orzechy, nasiona czy pestki). Ważne dla zdrowia jest również ograniczenie spożycia takich produktów jak np. ciastka, batoniki, słone przekąski, żywności </a:t>
            </a:r>
            <a:r>
              <a:rPr lang="pl-PL" dirty="0" err="1"/>
              <a:t>fast-food</a:t>
            </a:r>
            <a:r>
              <a:rPr lang="pl-PL" dirty="0"/>
              <a:t> – zawierają one oprócz dużych ilości soli lub cukru szkodliwe dla zdrowia tzw. tłuszcze trans.</a:t>
            </a:r>
          </a:p>
          <a:p>
            <a:pPr algn="l">
              <a:lnSpc>
                <a:spcPct val="150000"/>
              </a:lnSpc>
            </a:pPr>
            <a:endParaRPr lang="pl-PL" dirty="0">
              <a:latin typeface="Century Schoolbook"/>
            </a:endParaRPr>
          </a:p>
          <a:p>
            <a:pPr algn="ctr">
              <a:buNone/>
            </a:pPr>
            <a:endParaRPr lang="pl-PL" b="0" strike="noStrike" spc="-1" dirty="0">
              <a:latin typeface="Century Schoolbook"/>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2"/>
          <p:cNvSpPr>
            <a:spLocks noGrp="1"/>
          </p:cNvSpPr>
          <p:nvPr>
            <p:ph type="subTitle"/>
          </p:nvPr>
        </p:nvSpPr>
        <p:spPr>
          <a:xfrm>
            <a:off x="457200" y="476672"/>
            <a:ext cx="8228880" cy="5104768"/>
          </a:xfrm>
          <a:prstGeom prst="rect">
            <a:avLst/>
          </a:prstGeom>
          <a:noFill/>
          <a:ln w="0">
            <a:noFill/>
          </a:ln>
        </p:spPr>
        <p:txBody>
          <a:bodyPr lIns="0" tIns="0" rIns="0" bIns="0" anchor="ctr">
            <a:noAutofit/>
          </a:bodyPr>
          <a:lstStyle/>
          <a:p>
            <a:pPr algn="ctr">
              <a:buNone/>
            </a:pPr>
            <a:endParaRPr lang="pl-PL" sz="3200" b="0" strike="noStrike" spc="-1" dirty="0">
              <a:latin typeface="Arial"/>
            </a:endParaRPr>
          </a:p>
        </p:txBody>
      </p:sp>
      <p:pic>
        <p:nvPicPr>
          <p:cNvPr id="5" name="Obraz 4"/>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27584" y="620688"/>
            <a:ext cx="6768752" cy="4536504"/>
          </a:xfrm>
          <a:prstGeom prst="rect">
            <a:avLst/>
          </a:prstGeom>
          <a:noFill/>
          <a:ln>
            <a:noFill/>
          </a:ln>
        </p:spPr>
      </p:pic>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p:nvPr>
        </p:nvSpPr>
        <p:spPr>
          <a:xfrm>
            <a:off x="457200" y="980728"/>
            <a:ext cx="8228880" cy="3168352"/>
          </a:xfrm>
        </p:spPr>
        <p:txBody>
          <a:bodyPr/>
          <a:lstStyle/>
          <a:p>
            <a:pPr algn="l">
              <a:lnSpc>
                <a:spcPct val="150000"/>
              </a:lnSpc>
            </a:pPr>
            <a:r>
              <a:rPr lang="en-US" dirty="0" err="1" smtClean="0">
                <a:latin typeface="Century Schoolbook"/>
              </a:rPr>
              <a:t>Prof.dr</a:t>
            </a:r>
            <a:r>
              <a:rPr lang="en-US" dirty="0" smtClean="0">
                <a:latin typeface="Century Schoolbook"/>
              </a:rPr>
              <a:t> </a:t>
            </a:r>
            <a:r>
              <a:rPr lang="en-US" dirty="0">
                <a:latin typeface="Century Schoolbook"/>
              </a:rPr>
              <a:t>hab. n. med. </a:t>
            </a:r>
            <a:r>
              <a:rPr lang="pl-PL" dirty="0">
                <a:latin typeface="Century Schoolbook"/>
              </a:rPr>
              <a:t>Mirosław Jarosz opracował </a:t>
            </a:r>
            <a:r>
              <a:rPr lang="pl-PL" dirty="0" smtClean="0">
                <a:latin typeface="Century Schoolbook"/>
              </a:rPr>
              <a:t>Piramidę </a:t>
            </a:r>
            <a:r>
              <a:rPr lang="pl-PL" dirty="0">
                <a:latin typeface="Century Schoolbook"/>
              </a:rPr>
              <a:t>Zdrowego Żywienia i Stylu Życia wraz z 10 zasadami i komentarzami jest prostym, krótkim i zwięzłym sposobem przedstawienia zasad prawidłowego żywienia i najważniejszych elementów stylu życia, których realizacja daje szanse na prawidłowy rozwój, sprawność intelektualną i fizyczną oraz długie życie w zdrowiu.</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600"/>
            <a:ext cx="8228880" cy="347088"/>
          </a:xfrm>
        </p:spPr>
        <p:txBody>
          <a:bodyPr/>
          <a:lstStyle/>
          <a:p>
            <a:pPr algn="ctr"/>
            <a:r>
              <a:rPr lang="pl-PL" sz="2400" b="1" dirty="0" smtClean="0">
                <a:latin typeface="Arial Black" pitchFamily="34" charset="0"/>
              </a:rPr>
              <a:t>ZASADY</a:t>
            </a:r>
            <a:endParaRPr lang="pl-PL" sz="2400" b="1" dirty="0">
              <a:latin typeface="Arial Black" pitchFamily="34" charset="0"/>
            </a:endParaRPr>
          </a:p>
        </p:txBody>
      </p:sp>
      <p:sp>
        <p:nvSpPr>
          <p:cNvPr id="3" name="Symbol zastępczy zawartości 2"/>
          <p:cNvSpPr>
            <a:spLocks noGrp="1"/>
          </p:cNvSpPr>
          <p:nvPr>
            <p:ph/>
          </p:nvPr>
        </p:nvSpPr>
        <p:spPr>
          <a:xfrm>
            <a:off x="457200" y="908720"/>
            <a:ext cx="8228880" cy="4896544"/>
          </a:xfrm>
        </p:spPr>
        <p:txBody>
          <a:bodyPr/>
          <a:lstStyle/>
          <a:p>
            <a:pPr lvl="0" algn="l" fontAlgn="base">
              <a:lnSpc>
                <a:spcPct val="150000"/>
              </a:lnSpc>
            </a:pPr>
            <a:endParaRPr lang="pl-PL" sz="1300" dirty="0" smtClean="0">
              <a:latin typeface="Century Schoolbook"/>
            </a:endParaRPr>
          </a:p>
          <a:p>
            <a:pPr lvl="0" algn="l" fontAlgn="base">
              <a:lnSpc>
                <a:spcPct val="200000"/>
              </a:lnSpc>
            </a:pPr>
            <a:endParaRPr lang="pl-PL" sz="1300" dirty="0">
              <a:latin typeface="Century Schoolbook"/>
            </a:endParaRPr>
          </a:p>
          <a:p>
            <a:pPr lvl="0" algn="l" fontAlgn="base">
              <a:lnSpc>
                <a:spcPct val="200000"/>
              </a:lnSpc>
            </a:pPr>
            <a:r>
              <a:rPr lang="pl-PL" sz="1400" dirty="0" smtClean="0">
                <a:latin typeface="Century Schoolbook"/>
              </a:rPr>
              <a:t>1</a:t>
            </a:r>
            <a:r>
              <a:rPr lang="pl-PL" sz="1200" dirty="0" smtClean="0">
                <a:latin typeface="Century Schoolbook"/>
              </a:rPr>
              <a:t>.  Jedz </a:t>
            </a:r>
            <a:r>
              <a:rPr lang="pl-PL" sz="1200" dirty="0">
                <a:latin typeface="Century Schoolbook"/>
              </a:rPr>
              <a:t>regularnie 5 posiłków i pamiętaj o częstym piciu wody oraz myj zęby po jedzeniu.</a:t>
            </a:r>
          </a:p>
          <a:p>
            <a:pPr lvl="0" algn="l" fontAlgn="base">
              <a:lnSpc>
                <a:spcPct val="200000"/>
              </a:lnSpc>
            </a:pPr>
            <a:r>
              <a:rPr lang="pl-PL" sz="1200" dirty="0" smtClean="0">
                <a:latin typeface="Century Schoolbook"/>
              </a:rPr>
              <a:t>2. Jedz </a:t>
            </a:r>
            <a:r>
              <a:rPr lang="pl-PL" sz="1200" dirty="0">
                <a:latin typeface="Century Schoolbook"/>
              </a:rPr>
              <a:t>różnorodne warzywa i owoce jak najczęściej i w jak największej ilości.</a:t>
            </a:r>
          </a:p>
          <a:p>
            <a:pPr lvl="0" algn="l" fontAlgn="base">
              <a:lnSpc>
                <a:spcPct val="200000"/>
              </a:lnSpc>
            </a:pPr>
            <a:r>
              <a:rPr lang="pl-PL" sz="1200" dirty="0" smtClean="0">
                <a:latin typeface="Century Schoolbook"/>
              </a:rPr>
              <a:t>3. </a:t>
            </a:r>
            <a:r>
              <a:rPr lang="pl-PL" sz="1200" dirty="0">
                <a:latin typeface="Century Schoolbook"/>
              </a:rPr>
              <a:t>J</a:t>
            </a:r>
            <a:r>
              <a:rPr lang="pl-PL" sz="1200" dirty="0" smtClean="0">
                <a:latin typeface="Century Schoolbook"/>
              </a:rPr>
              <a:t>edz </a:t>
            </a:r>
            <a:r>
              <a:rPr lang="pl-PL" sz="1200" dirty="0">
                <a:latin typeface="Century Schoolbook"/>
              </a:rPr>
              <a:t>produkty zbożowe, zwłaszcza pełnoziarniste.</a:t>
            </a:r>
          </a:p>
          <a:p>
            <a:pPr lvl="0" algn="l" fontAlgn="base">
              <a:lnSpc>
                <a:spcPct val="200000"/>
              </a:lnSpc>
            </a:pPr>
            <a:r>
              <a:rPr lang="pl-PL" sz="1200" dirty="0" smtClean="0">
                <a:latin typeface="Century Schoolbook"/>
              </a:rPr>
              <a:t>4. Pij </a:t>
            </a:r>
            <a:r>
              <a:rPr lang="pl-PL" sz="1200" dirty="0">
                <a:latin typeface="Century Schoolbook"/>
              </a:rPr>
              <a:t>co najmniej 3–4 szklanki mleka dziennie (możesz je zastąpić jogurtem naturalnym, kefirem i – częściowo – serem).</a:t>
            </a:r>
          </a:p>
          <a:p>
            <a:pPr lvl="0" algn="l" fontAlgn="base">
              <a:lnSpc>
                <a:spcPct val="200000"/>
              </a:lnSpc>
            </a:pPr>
            <a:r>
              <a:rPr lang="pl-PL" sz="1200" dirty="0" smtClean="0">
                <a:latin typeface="Century Schoolbook"/>
              </a:rPr>
              <a:t>5. Jedz </a:t>
            </a:r>
            <a:r>
              <a:rPr lang="pl-PL" sz="1200" dirty="0">
                <a:latin typeface="Century Schoolbook"/>
              </a:rPr>
              <a:t>chude mięso, ryby, jaja, nasiona roślin strączkowych oraz wybieraj tłuszcze roślinne zamiast zwierzęcych</a:t>
            </a:r>
            <a:r>
              <a:rPr lang="pl-PL" sz="1200" dirty="0" smtClean="0">
                <a:latin typeface="Century Schoolbook"/>
              </a:rPr>
              <a:t>.</a:t>
            </a:r>
          </a:p>
          <a:p>
            <a:pPr lvl="0" algn="l" fontAlgn="base">
              <a:lnSpc>
                <a:spcPct val="200000"/>
              </a:lnSpc>
            </a:pPr>
            <a:r>
              <a:rPr lang="pl-PL" sz="1200" dirty="0" smtClean="0">
                <a:latin typeface="Century Schoolbook"/>
              </a:rPr>
              <a:t>6. Nie spożywaj słodkich napojów oraz słodyczy (zastępuj je owocami i orzechami).</a:t>
            </a:r>
            <a:endParaRPr lang="pl-PL" sz="1200" dirty="0">
              <a:latin typeface="Century Schoolbook"/>
            </a:endParaRPr>
          </a:p>
          <a:p>
            <a:pPr lvl="0" algn="l" fontAlgn="base">
              <a:lnSpc>
                <a:spcPct val="200000"/>
              </a:lnSpc>
            </a:pPr>
            <a:r>
              <a:rPr lang="pl-PL" sz="1200" dirty="0" smtClean="0"/>
              <a:t>7. Nie </a:t>
            </a:r>
            <a:r>
              <a:rPr lang="pl-PL" sz="1200" dirty="0"/>
              <a:t>dosalaj potraw, nie jedz słonych przekąsek i produktów typu </a:t>
            </a:r>
            <a:r>
              <a:rPr lang="pl-PL" sz="1200" dirty="0" err="1"/>
              <a:t>fast</a:t>
            </a:r>
            <a:r>
              <a:rPr lang="pl-PL" sz="1200" dirty="0"/>
              <a:t> </a:t>
            </a:r>
            <a:r>
              <a:rPr lang="pl-PL" sz="1200" dirty="0" err="1"/>
              <a:t>food</a:t>
            </a:r>
            <a:r>
              <a:rPr lang="pl-PL" sz="1200" dirty="0"/>
              <a:t>.</a:t>
            </a:r>
          </a:p>
          <a:p>
            <a:pPr lvl="0" algn="l" fontAlgn="base">
              <a:lnSpc>
                <a:spcPct val="200000"/>
              </a:lnSpc>
            </a:pPr>
            <a:r>
              <a:rPr lang="pl-PL" sz="1200" dirty="0" smtClean="0"/>
              <a:t>8. Bądź </a:t>
            </a:r>
            <a:r>
              <a:rPr lang="pl-PL" sz="1200" dirty="0"/>
              <a:t>codziennie aktywny fizycznie co najmniej godzinę dziennie (ograniczaj oglądanie telewizji, korzystanie z komputera i innych urządzeń elektronicznych do 2 godz.).</a:t>
            </a:r>
          </a:p>
          <a:p>
            <a:pPr lvl="0" algn="l" fontAlgn="base">
              <a:lnSpc>
                <a:spcPct val="200000"/>
              </a:lnSpc>
            </a:pPr>
            <a:r>
              <a:rPr lang="pl-PL" sz="1200" dirty="0" smtClean="0"/>
              <a:t>9. Wysypiaj </a:t>
            </a:r>
            <a:r>
              <a:rPr lang="pl-PL" sz="1200" dirty="0"/>
              <a:t>się, aby Twój mózg mógł wypocząć.</a:t>
            </a:r>
          </a:p>
          <a:p>
            <a:pPr lvl="0" algn="l" fontAlgn="base">
              <a:lnSpc>
                <a:spcPct val="200000"/>
              </a:lnSpc>
            </a:pPr>
            <a:r>
              <a:rPr lang="pl-PL" sz="1200" dirty="0" smtClean="0"/>
              <a:t>10. Sprawdzaj </a:t>
            </a:r>
            <a:r>
              <a:rPr lang="pl-PL" sz="1200" dirty="0"/>
              <a:t>regularnie wysokość i masę ciała</a:t>
            </a:r>
            <a:r>
              <a:rPr lang="pl-PL" sz="1200" dirty="0" smtClean="0"/>
              <a:t>.</a:t>
            </a:r>
            <a:endParaRPr lang="pl-PL" sz="1100" dirty="0"/>
          </a:p>
          <a:p>
            <a:pPr algn="l" fontAlgn="base">
              <a:lnSpc>
                <a:spcPct val="150000"/>
              </a:lnSpc>
            </a:pPr>
            <a:r>
              <a:rPr lang="pl-PL" sz="1100" b="1" dirty="0" err="1" smtClean="0">
                <a:solidFill>
                  <a:srgbClr val="0070C0"/>
                </a:solidFill>
                <a:latin typeface="Century Schoolbook"/>
              </a:rPr>
              <a:t>Ż</a:t>
            </a:r>
            <a:r>
              <a:rPr lang="pl-PL" sz="1050" b="1" dirty="0" err="1" smtClean="0">
                <a:solidFill>
                  <a:srgbClr val="0070C0"/>
                </a:solidFill>
                <a:latin typeface="Century Schoolbook"/>
              </a:rPr>
              <a:t>ródła</a:t>
            </a:r>
            <a:r>
              <a:rPr lang="pl-PL" sz="1050" b="1" dirty="0">
                <a:solidFill>
                  <a:srgbClr val="0070C0"/>
                </a:solidFill>
                <a:latin typeface="Century Schoolbook"/>
              </a:rPr>
              <a:t>: materiały Narodowego Centrum Edukacji Żywieniowej</a:t>
            </a:r>
          </a:p>
          <a:p>
            <a:pPr algn="l">
              <a:lnSpc>
                <a:spcPct val="150000"/>
              </a:lnSpc>
            </a:pPr>
            <a:r>
              <a:rPr lang="pl-PL" sz="1050" b="1" dirty="0">
                <a:solidFill>
                  <a:schemeClr val="tx1"/>
                </a:solidFill>
                <a:latin typeface="Century Schoolbook"/>
              </a:rPr>
              <a:t> Zapraszamy do zapoznania się ze stroną Narodowego Centrum Edukacji Żywieniowej, na której można znaleźć wiele ciekawych informacji o sposobie żywienia i jego wpływu na organizm człowieka, ale także przepisy na posiłki zbilansowanej diety</a:t>
            </a:r>
            <a:r>
              <a:rPr lang="pl-PL" sz="1050" b="1" dirty="0">
                <a:solidFill>
                  <a:schemeClr val="tx1"/>
                </a:solidFill>
              </a:rPr>
              <a:t>.</a:t>
            </a:r>
          </a:p>
          <a:p>
            <a:pPr lvl="0" algn="l" fontAlgn="base">
              <a:lnSpc>
                <a:spcPct val="150000"/>
              </a:lnSpc>
            </a:pPr>
            <a:endParaRPr lang="pl-PL" sz="1400" dirty="0">
              <a:latin typeface="Century Schoolbook"/>
            </a:endParaRP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p:nvPr>
        </p:nvSpPr>
        <p:spPr>
          <a:xfrm>
            <a:off x="446760" y="560880"/>
            <a:ext cx="7466400" cy="5932800"/>
          </a:xfrm>
          <a:prstGeom prst="rect">
            <a:avLst/>
          </a:prstGeom>
          <a:noFill/>
          <a:ln w="0">
            <a:noFill/>
          </a:ln>
        </p:spPr>
        <p:txBody>
          <a:bodyPr lIns="90000" tIns="45000" rIns="90000" bIns="45000" anchor="t">
            <a:noAutofit/>
          </a:bodyPr>
          <a:lstStyle/>
          <a:p>
            <a:pPr marL="274320" indent="-274320">
              <a:lnSpc>
                <a:spcPct val="150000"/>
              </a:lnSpc>
              <a:spcBef>
                <a:spcPts val="601"/>
              </a:spcBef>
              <a:buClr>
                <a:srgbClr val="FE8637"/>
              </a:buClr>
              <a:buSzPct val="70000"/>
              <a:buFont typeface="Wingdings" charset="2"/>
              <a:buChar char=""/>
            </a:pPr>
            <a:r>
              <a:rPr lang="pl-PL" sz="1800" b="0" strike="noStrike" spc="-1" dirty="0">
                <a:solidFill>
                  <a:srgbClr val="000000"/>
                </a:solidFill>
                <a:latin typeface="Century Schoolbook"/>
              </a:rPr>
              <a:t>„Sposób żywienia dziecka ma wpływ na jego rozwój poznawczy                 oraz wyniki w nauce, co ponad wszelką wątpliwość pokazują doniesienia naukowe z ostatnich lat. Dzieje się tak, ponieważ procesy nauki są nierozerwalnie związane z rozwojem anatomicznym mózgu, na który wpływ mają m.in. składniki pokarmowe diety”.</a:t>
            </a:r>
            <a:endParaRPr lang="pl-PL" sz="1800" b="0" strike="noStrike" spc="-1" dirty="0">
              <a:solidFill>
                <a:srgbClr val="000000"/>
              </a:solidFill>
              <a:latin typeface="Arial"/>
            </a:endParaRPr>
          </a:p>
          <a:p>
            <a:pPr marL="274320" indent="-274320">
              <a:lnSpc>
                <a:spcPct val="150000"/>
              </a:lnSpc>
              <a:spcBef>
                <a:spcPts val="601"/>
              </a:spcBef>
              <a:buClr>
                <a:srgbClr val="FE8637"/>
              </a:buClr>
              <a:buSzPct val="70000"/>
              <a:buFont typeface="Wingdings" charset="2"/>
              <a:buChar char=""/>
            </a:pPr>
            <a:r>
              <a:rPr lang="pl-PL" sz="1800" b="0" strike="noStrike" spc="-1" dirty="0">
                <a:solidFill>
                  <a:srgbClr val="000000"/>
                </a:solidFill>
                <a:latin typeface="Century Schoolbook"/>
              </a:rPr>
              <a:t>„Regularne spożywane posiłki, ze szczególnym uwzględnieniem śniadania przekładają się na lepszy rozwój poznawczy oraz wyniki w nauce zarówno młodszych dzieci, jak i młodzieży. </a:t>
            </a:r>
            <a:endParaRPr lang="pl-PL" sz="1800" b="0" strike="noStrike" spc="-1" dirty="0">
              <a:solidFill>
                <a:srgbClr val="000000"/>
              </a:solidFill>
              <a:latin typeface="Arial"/>
            </a:endParaRPr>
          </a:p>
          <a:p>
            <a:pPr marL="274320" indent="-274320">
              <a:lnSpc>
                <a:spcPct val="150000"/>
              </a:lnSpc>
              <a:spcBef>
                <a:spcPts val="601"/>
              </a:spcBef>
              <a:buNone/>
              <a:tabLst>
                <a:tab pos="0" algn="l"/>
              </a:tabLst>
            </a:pPr>
            <a:r>
              <a:rPr lang="pl-PL" sz="1800" b="0" strike="noStrike" spc="-1" dirty="0" smtClean="0">
                <a:solidFill>
                  <a:srgbClr val="000000"/>
                </a:solidFill>
                <a:latin typeface="Century Schoolbook"/>
              </a:rPr>
              <a:t>	</a:t>
            </a:r>
            <a:r>
              <a:rPr lang="pl-PL" sz="1800" b="0" strike="noStrike" spc="-1" dirty="0">
                <a:solidFill>
                  <a:srgbClr val="000000"/>
                </a:solidFill>
                <a:latin typeface="Century Schoolbook"/>
              </a:rPr>
              <a:t>	Wyniki wielu badań na tym polu składają się na obraz diety, która jeśli jest prawidłowo skonstruowana wspiera rozwój poznawczy dziecka jednocześnie pomagając mu osiągnąć lepsze wyniki w nauce. </a:t>
            </a:r>
            <a:endParaRPr lang="pl-PL" sz="1800" b="0" strike="noStrike" spc="-1" dirty="0">
              <a:solidFill>
                <a:srgbClr val="000000"/>
              </a:solidFill>
              <a:latin typeface="Arial"/>
            </a:endParaRPr>
          </a:p>
          <a:p>
            <a:pPr marL="274320" indent="-274320" algn="just">
              <a:lnSpc>
                <a:spcPct val="115000"/>
              </a:lnSpc>
              <a:spcBef>
                <a:spcPts val="601"/>
              </a:spcBef>
              <a:buNone/>
              <a:tabLst>
                <a:tab pos="0" algn="l"/>
              </a:tabLst>
            </a:pPr>
            <a:endParaRPr lang="pl-PL" sz="2400" b="0" strike="noStrike" spc="-1" dirty="0">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laceHolder 1"/>
          <p:cNvSpPr>
            <a:spLocks noGrp="1"/>
          </p:cNvSpPr>
          <p:nvPr>
            <p:ph/>
          </p:nvPr>
        </p:nvSpPr>
        <p:spPr>
          <a:xfrm>
            <a:off x="453240" y="540000"/>
            <a:ext cx="7466400" cy="6112800"/>
          </a:xfrm>
          <a:prstGeom prst="rect">
            <a:avLst/>
          </a:prstGeom>
          <a:noFill/>
          <a:ln w="0">
            <a:noFill/>
          </a:ln>
        </p:spPr>
        <p:txBody>
          <a:bodyPr lIns="90000" tIns="45000" rIns="90000" bIns="45000" anchor="t">
            <a:noAutofit/>
          </a:bodyPr>
          <a:lstStyle/>
          <a:p>
            <a:pPr marL="274320" indent="-274320">
              <a:lnSpc>
                <a:spcPct val="150000"/>
              </a:lnSpc>
              <a:spcBef>
                <a:spcPts val="601"/>
              </a:spcBef>
              <a:buNone/>
              <a:tabLst>
                <a:tab pos="0" algn="l"/>
              </a:tabLst>
            </a:pPr>
            <a:r>
              <a:rPr lang="pl-PL" sz="2400" b="0" strike="noStrike" spc="-1" dirty="0">
                <a:solidFill>
                  <a:srgbClr val="000000"/>
                </a:solidFill>
                <a:latin typeface="Century Schoolbook"/>
                <a:ea typeface="Microsoft YaHei"/>
              </a:rPr>
              <a:t> 	</a:t>
            </a:r>
            <a:r>
              <a:rPr lang="pl-PL" sz="1800" b="0" strike="noStrike" spc="-1" dirty="0">
                <a:solidFill>
                  <a:srgbClr val="000000"/>
                </a:solidFill>
                <a:latin typeface="Century Schoolbook"/>
                <a:ea typeface="Microsoft YaHei"/>
              </a:rPr>
              <a:t>Dobrze udokumentowany wpływ na rozwój poznawczy oraz osiągnięcia naukowe, szczególnie w zakresie matematyki i nauki języków ma stosowanie się do modelu diety śródziemnomorskiej, bogatej w warzywa, owoce, ryby, orzechy i nasiona oraz oliwę z oliwek. W takim modelu żywienia spożycie mięsa ograniczone jest głównie do drobiu serwowanego 3-4 razy w tygodniu, a podaż nasyconych kwasów tłuszczowych  i węglowodanów prostych jest minimalna</a:t>
            </a:r>
            <a:r>
              <a:rPr lang="pl-PL" sz="1800" b="0" strike="noStrike" spc="-1" dirty="0" smtClean="0">
                <a:solidFill>
                  <a:srgbClr val="000000"/>
                </a:solidFill>
                <a:latin typeface="Century Schoolbook"/>
                <a:ea typeface="Microsoft YaHei"/>
              </a:rPr>
              <a:t>”.</a:t>
            </a:r>
            <a:endParaRPr lang="pl-PL" sz="1800" b="0" strike="noStrike" spc="-1" dirty="0">
              <a:solidFill>
                <a:srgbClr val="000000"/>
              </a:solidFill>
              <a:latin typeface="Arial"/>
            </a:endParaRPr>
          </a:p>
          <a:p>
            <a:pPr marL="274320" indent="-274320">
              <a:lnSpc>
                <a:spcPct val="108000"/>
              </a:lnSpc>
              <a:spcAft>
                <a:spcPts val="799"/>
              </a:spcAft>
              <a:buNone/>
              <a:tabLst>
                <a:tab pos="0" algn="l"/>
              </a:tabLst>
            </a:pPr>
            <a:r>
              <a:rPr lang="pl-PL" sz="1100" b="1" strike="noStrike" spc="32" dirty="0">
                <a:solidFill>
                  <a:srgbClr val="0070C0"/>
                </a:solidFill>
                <a:latin typeface="Nunito;Times New Roman"/>
                <a:ea typeface="Nunito;Times New Roman"/>
              </a:rPr>
              <a:t>dr Joanna </a:t>
            </a:r>
            <a:r>
              <a:rPr lang="pl-PL" sz="1100" b="1" strike="noStrike" spc="32" dirty="0" err="1">
                <a:solidFill>
                  <a:srgbClr val="0070C0"/>
                </a:solidFill>
                <a:latin typeface="Nunito;Times New Roman"/>
                <a:ea typeface="Nunito;Times New Roman"/>
              </a:rPr>
              <a:t>Neuhoff-Murawska</a:t>
            </a:r>
            <a:r>
              <a:rPr lang="pl-PL" sz="1100" b="1" strike="noStrike" spc="32" dirty="0">
                <a:solidFill>
                  <a:srgbClr val="0070C0"/>
                </a:solidFill>
                <a:latin typeface="Nunito;Times New Roman"/>
                <a:ea typeface="Nunito;Times New Roman"/>
              </a:rPr>
              <a:t> za: Narodowe Centrum </a:t>
            </a:r>
            <a:r>
              <a:rPr lang="pl-PL" sz="1100" b="1" strike="noStrike" spc="32">
                <a:solidFill>
                  <a:srgbClr val="0070C0"/>
                </a:solidFill>
                <a:latin typeface="Nunito;Times New Roman"/>
                <a:ea typeface="Nunito;Times New Roman"/>
              </a:rPr>
              <a:t>Edukacji </a:t>
            </a:r>
            <a:r>
              <a:rPr lang="pl-PL" sz="1100" b="1" strike="noStrike" spc="32" smtClean="0">
                <a:solidFill>
                  <a:srgbClr val="0070C0"/>
                </a:solidFill>
                <a:latin typeface="Nunito;Times New Roman"/>
                <a:ea typeface="Nunito;Times New Roman"/>
              </a:rPr>
              <a:t>Żywieniowej</a:t>
            </a:r>
          </a:p>
          <a:p>
            <a:pPr marL="274320" indent="-274320">
              <a:lnSpc>
                <a:spcPct val="108000"/>
              </a:lnSpc>
              <a:spcAft>
                <a:spcPts val="799"/>
              </a:spcAft>
              <a:buNone/>
              <a:tabLst>
                <a:tab pos="0" algn="l"/>
              </a:tabLst>
            </a:pPr>
            <a:endParaRPr lang="pl-PL" sz="1100" b="0" strike="noStrike" spc="-1" dirty="0">
              <a:solidFill>
                <a:srgbClr val="0070C0"/>
              </a:solidFill>
              <a:latin typeface="Arial"/>
            </a:endParaRPr>
          </a:p>
          <a:p>
            <a:pPr marL="274320" indent="-274320">
              <a:lnSpc>
                <a:spcPct val="108000"/>
              </a:lnSpc>
              <a:spcAft>
                <a:spcPts val="799"/>
              </a:spcAft>
              <a:buNone/>
              <a:tabLst>
                <a:tab pos="0" algn="l"/>
              </a:tabLst>
            </a:pPr>
            <a:r>
              <a:rPr lang="pl-PL" sz="1100" b="1" u="sng" strike="noStrike" spc="32" dirty="0">
                <a:solidFill>
                  <a:srgbClr val="D2611C"/>
                </a:solidFill>
                <a:uFillTx/>
                <a:latin typeface="Nunito;Times New Roman"/>
                <a:ea typeface="Nunito;Times New Roman"/>
                <a:hlinkClick r:id="rId2"/>
              </a:rPr>
              <a:t>https://ncez.pzh.gov.pl/dzieci-i-mlodziez/dzieci-przedszkolne-i-szkolne/w-jaki-sposob-zywienie-dzieci-wplywa-na-ich-rozwoj-poznawczy-i-wyniki-w-nauce/</a:t>
            </a:r>
            <a:endParaRPr lang="pl-PL" sz="1100" b="0" strike="noStrike" spc="-1" dirty="0">
              <a:solidFill>
                <a:srgbClr val="000000"/>
              </a:solidFill>
              <a:latin typeface="Arial"/>
            </a:endParaRPr>
          </a:p>
          <a:p>
            <a:pPr marL="274320" indent="-274320">
              <a:lnSpc>
                <a:spcPct val="108000"/>
              </a:lnSpc>
              <a:spcAft>
                <a:spcPts val="799"/>
              </a:spcAft>
              <a:buNone/>
              <a:tabLst>
                <a:tab pos="0" algn="l"/>
              </a:tabLst>
            </a:pPr>
            <a:endParaRPr lang="pl-PL" sz="1100" b="0" strike="noStrike" spc="-1" dirty="0">
              <a:solidFill>
                <a:srgbClr val="000000"/>
              </a:solidFill>
              <a:latin typeface="Arial"/>
            </a:endParaRPr>
          </a:p>
          <a:p>
            <a:pPr marL="274320" indent="-274320">
              <a:lnSpc>
                <a:spcPct val="108000"/>
              </a:lnSpc>
              <a:spcAft>
                <a:spcPts val="799"/>
              </a:spcAft>
              <a:buNone/>
              <a:tabLst>
                <a:tab pos="0" algn="l"/>
              </a:tabLst>
            </a:pPr>
            <a:endParaRPr lang="pl-PL" sz="1100" b="0" strike="noStrike" spc="-1" dirty="0">
              <a:solidFill>
                <a:srgbClr val="000000"/>
              </a:solidFill>
              <a:latin typeface="Arial"/>
            </a:endParaRPr>
          </a:p>
          <a:p>
            <a:pPr marL="274320" indent="-274320">
              <a:lnSpc>
                <a:spcPct val="100000"/>
              </a:lnSpc>
              <a:spcBef>
                <a:spcPts val="601"/>
              </a:spcBef>
              <a:buNone/>
              <a:tabLst>
                <a:tab pos="0" algn="l"/>
              </a:tabLst>
            </a:pPr>
            <a:endParaRPr lang="pl-PL" sz="2400" b="0" strike="noStrike" spc="-1" dirty="0">
              <a:solidFill>
                <a:srgbClr val="000000"/>
              </a:solidFill>
              <a:latin typeface="Arial"/>
            </a:endParaRPr>
          </a:p>
          <a:p>
            <a:pPr marL="274320" indent="-274320">
              <a:lnSpc>
                <a:spcPct val="108000"/>
              </a:lnSpc>
              <a:spcAft>
                <a:spcPts val="799"/>
              </a:spcAft>
              <a:buNone/>
              <a:tabLst>
                <a:tab pos="0" algn="l"/>
              </a:tabLst>
            </a:pPr>
            <a:endParaRPr lang="pl-PL" sz="2400" b="0" strike="noStrike" spc="-1" dirty="0">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74680"/>
            <a:ext cx="7466400" cy="804600"/>
          </a:xfrm>
          <a:prstGeom prst="rect">
            <a:avLst/>
          </a:prstGeom>
          <a:noFill/>
          <a:ln w="0">
            <a:noFill/>
          </a:ln>
        </p:spPr>
        <p:txBody>
          <a:bodyPr lIns="90000" tIns="45000" rIns="90000" bIns="45000" anchor="b">
            <a:noAutofit/>
          </a:bodyPr>
          <a:lstStyle/>
          <a:p>
            <a:pPr algn="ctr">
              <a:lnSpc>
                <a:spcPct val="100000"/>
              </a:lnSpc>
              <a:buNone/>
            </a:pPr>
            <a:r>
              <a:rPr lang="pl-PL" sz="2800" b="1" strike="noStrike" spc="-1">
                <a:solidFill>
                  <a:srgbClr val="000000"/>
                </a:solidFill>
                <a:latin typeface="Arial Black"/>
              </a:rPr>
              <a:t>TALERZ  ZDROWEGO  ŻYWIENIA</a:t>
            </a:r>
            <a:endParaRPr lang="pl-PL" sz="2800" b="0" strike="noStrike" spc="-1">
              <a:solidFill>
                <a:srgbClr val="000000"/>
              </a:solidFill>
              <a:latin typeface="Arial"/>
            </a:endParaRPr>
          </a:p>
        </p:txBody>
      </p:sp>
      <p:sp>
        <p:nvSpPr>
          <p:cNvPr id="168" name="PlaceHolder 2"/>
          <p:cNvSpPr>
            <a:spLocks noGrp="1"/>
          </p:cNvSpPr>
          <p:nvPr>
            <p:ph/>
          </p:nvPr>
        </p:nvSpPr>
        <p:spPr>
          <a:xfrm>
            <a:off x="457200" y="1600200"/>
            <a:ext cx="7466400" cy="4872600"/>
          </a:xfrm>
          <a:prstGeom prst="rect">
            <a:avLst/>
          </a:prstGeom>
          <a:noFill/>
          <a:ln w="0">
            <a:noFill/>
          </a:ln>
        </p:spPr>
        <p:txBody>
          <a:bodyPr lIns="90000" tIns="45000" rIns="90000" bIns="45000" anchor="t">
            <a:noAutofit/>
          </a:bodyPr>
          <a:lstStyle/>
          <a:p>
            <a:pPr marL="274320" indent="-274320">
              <a:lnSpc>
                <a:spcPct val="100000"/>
              </a:lnSpc>
              <a:spcBef>
                <a:spcPts val="601"/>
              </a:spcBef>
              <a:buClr>
                <a:srgbClr val="FE8637"/>
              </a:buClr>
              <a:buSzPct val="70000"/>
              <a:buFont typeface="Wingdings" charset="2"/>
              <a:buChar char=""/>
            </a:pPr>
            <a:r>
              <a:rPr lang="pl-PL" sz="2400" b="0" strike="noStrike" spc="-1">
                <a:solidFill>
                  <a:srgbClr val="000000"/>
                </a:solidFill>
                <a:latin typeface="Century Schoolbook"/>
              </a:rPr>
              <a:t>Zachęcamy Państwa do przeanalizowania  tak zwanego przez dietetyków  Talerza Zdrowego Żywienia.</a:t>
            </a:r>
            <a:endParaRPr lang="pl-PL" sz="2400" b="0" strike="noStrike" spc="-1">
              <a:solidFill>
                <a:srgbClr val="000000"/>
              </a:solidFill>
              <a:latin typeface="Arial"/>
            </a:endParaRPr>
          </a:p>
          <a:p>
            <a:pPr marL="274320" indent="-274320">
              <a:lnSpc>
                <a:spcPct val="100000"/>
              </a:lnSpc>
              <a:spcBef>
                <a:spcPts val="601"/>
              </a:spcBef>
              <a:buClr>
                <a:srgbClr val="FE8637"/>
              </a:buClr>
              <a:buSzPct val="70000"/>
              <a:buFont typeface="Wingdings" charset="2"/>
              <a:buChar char=""/>
            </a:pPr>
            <a:r>
              <a:rPr lang="pl-PL" sz="2400" b="0" strike="noStrike" spc="-1">
                <a:solidFill>
                  <a:srgbClr val="000000"/>
                </a:solidFill>
                <a:latin typeface="Century Schoolbook"/>
              </a:rPr>
              <a:t>Przestrzeganie tych zasad zapewni lepszy rozwój dzieci, ale także lepsze samopoczucie i mniejsze ryzyko zachorowań u dorosłych.</a:t>
            </a:r>
            <a:endParaRPr lang="pl-PL" sz="24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0" name="Symbol zastępczy zawartości 3" descr="Narodowe Centrum Edukacji Żywieniowej | Talerz Zdrowego Żywienia"/>
          <p:cNvPicPr/>
          <p:nvPr/>
        </p:nvPicPr>
        <p:blipFill>
          <a:blip r:embed="rId2" cstate="print"/>
          <a:stretch/>
        </p:blipFill>
        <p:spPr>
          <a:xfrm>
            <a:off x="457200" y="404640"/>
            <a:ext cx="7858440" cy="5562720"/>
          </a:xfrm>
          <a:prstGeom prst="rect">
            <a:avLst/>
          </a:prstGeom>
          <a:ln w="0">
            <a:noFill/>
          </a:ln>
        </p:spPr>
      </p:pic>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74680"/>
            <a:ext cx="7466400" cy="705240"/>
          </a:xfrm>
          <a:prstGeom prst="rect">
            <a:avLst/>
          </a:prstGeom>
          <a:noFill/>
          <a:ln w="0">
            <a:noFill/>
          </a:ln>
        </p:spPr>
        <p:txBody>
          <a:bodyPr lIns="90000" tIns="45000" rIns="90000" bIns="45000" anchor="b">
            <a:noAutofit/>
          </a:bodyPr>
          <a:lstStyle/>
          <a:p>
            <a:pPr algn="ctr">
              <a:lnSpc>
                <a:spcPct val="100000"/>
              </a:lnSpc>
              <a:buNone/>
            </a:pPr>
            <a:r>
              <a:rPr lang="pl-PL" sz="2800" b="1" strike="noStrike" spc="-1" dirty="0">
                <a:solidFill>
                  <a:srgbClr val="000000"/>
                </a:solidFill>
                <a:latin typeface="Arial Black"/>
              </a:rPr>
              <a:t>BŁĘDY  ŻYWIENIOWE</a:t>
            </a:r>
            <a:endParaRPr lang="pl-PL" sz="2800" b="0" strike="noStrike" spc="-1" dirty="0">
              <a:solidFill>
                <a:srgbClr val="000000"/>
              </a:solidFill>
              <a:latin typeface="Arial"/>
            </a:endParaRPr>
          </a:p>
        </p:txBody>
      </p:sp>
      <p:sp>
        <p:nvSpPr>
          <p:cNvPr id="172" name="PlaceHolder 2"/>
          <p:cNvSpPr>
            <a:spLocks noGrp="1"/>
          </p:cNvSpPr>
          <p:nvPr>
            <p:ph/>
          </p:nvPr>
        </p:nvSpPr>
        <p:spPr>
          <a:xfrm>
            <a:off x="457200" y="1340640"/>
            <a:ext cx="7466400" cy="5132160"/>
          </a:xfrm>
          <a:prstGeom prst="rect">
            <a:avLst/>
          </a:prstGeom>
          <a:noFill/>
          <a:ln w="0">
            <a:noFill/>
          </a:ln>
        </p:spPr>
        <p:txBody>
          <a:bodyPr lIns="90000" tIns="45000" rIns="90000" bIns="45000" anchor="t">
            <a:noAutofit/>
          </a:bodyPr>
          <a:lstStyle/>
          <a:p>
            <a:pPr>
              <a:lnSpc>
                <a:spcPct val="150000"/>
              </a:lnSpc>
              <a:buNone/>
            </a:pPr>
            <a:r>
              <a:rPr lang="pl-PL" sz="1800" b="0" strike="noStrike" spc="-1">
                <a:solidFill>
                  <a:srgbClr val="000000"/>
                </a:solidFill>
                <a:latin typeface="Century Schoolbook"/>
              </a:rPr>
              <a:t>Błędy żywieniowe najczęściej popełniane przez Polaków to zbyt duże spożycie soli, zbyt duża konsumpcja mięsa czerwonego i przetworów mięsnych, nadmierna konsumpcja cukru i słodyczy, częste spożywanie napojów słodzonych, za małe spożycie produktów zbożowych z pełnego przemiału, zbyt małe spożycie warzyw i owoców, małe spożycie nasion roślin strączkowych, za małe spożycie ryb, małe spożycie chudych produktów mlecznych i jego przetworów bez dodatku cukrów, a także niewystarczające spożycie orzechów.</a:t>
            </a:r>
            <a:endParaRPr lang="pl-PL"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PlaceHolder 1"/>
          <p:cNvSpPr>
            <a:spLocks noGrp="1"/>
          </p:cNvSpPr>
          <p:nvPr>
            <p:ph/>
          </p:nvPr>
        </p:nvSpPr>
        <p:spPr>
          <a:xfrm>
            <a:off x="457200" y="404640"/>
            <a:ext cx="7466400" cy="6068160"/>
          </a:xfrm>
          <a:prstGeom prst="rect">
            <a:avLst/>
          </a:prstGeom>
          <a:noFill/>
          <a:ln w="0">
            <a:noFill/>
          </a:ln>
        </p:spPr>
        <p:txBody>
          <a:bodyPr lIns="90000" tIns="45000" rIns="90000" bIns="45000" anchor="t">
            <a:noAutofit/>
          </a:bodyPr>
          <a:lstStyle/>
          <a:p>
            <a:pPr>
              <a:lnSpc>
                <a:spcPct val="150000"/>
              </a:lnSpc>
              <a:buNone/>
            </a:pPr>
            <a:r>
              <a:rPr lang="pl-PL" sz="1800" b="0" strike="noStrike" spc="-1">
                <a:solidFill>
                  <a:srgbClr val="000000"/>
                </a:solidFill>
                <a:latin typeface="Century Schoolbook"/>
              </a:rPr>
              <a:t>Tymczasem zgodnie z zaleceniami z 2020 roku, w diecie Polaków powinny dominować warzywa i owoce – powinny stanowić połowę tego co jemy. Badania wykazują, że duże spożycie warzyw i owoców znacząco zmniejsza ryzyko zachorowania na nowotwory złośliwe i choroby sercowo-naczyniowe (nadciśnienie tętnicze, udary mózgu, zawały serca), a także wiele innych przewlekłych chorób m.in. cukrzycę i otyłość. Minimum to 400 g warzyw  i owoców dziennie, ale im więcej tym lepiej, z zachowaniem proporcji więcej warzyw niż owoców.</a:t>
            </a:r>
            <a:endParaRPr lang="pl-PL"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PlaceHolder 1"/>
          <p:cNvSpPr>
            <a:spLocks noGrp="1"/>
          </p:cNvSpPr>
          <p:nvPr>
            <p:ph/>
          </p:nvPr>
        </p:nvSpPr>
        <p:spPr>
          <a:xfrm>
            <a:off x="457200" y="404640"/>
            <a:ext cx="7466400" cy="6068160"/>
          </a:xfrm>
          <a:prstGeom prst="rect">
            <a:avLst/>
          </a:prstGeom>
          <a:noFill/>
          <a:ln w="0">
            <a:noFill/>
          </a:ln>
        </p:spPr>
        <p:txBody>
          <a:bodyPr lIns="90000" tIns="45000" rIns="90000" bIns="45000" anchor="t">
            <a:noAutofit/>
          </a:bodyPr>
          <a:lstStyle/>
          <a:p>
            <a:pPr>
              <a:lnSpc>
                <a:spcPct val="150000"/>
              </a:lnSpc>
              <a:buNone/>
            </a:pPr>
            <a:r>
              <a:rPr lang="pl-PL" sz="1800" b="0" strike="noStrike" spc="-1">
                <a:latin typeface="Century Schoolbook"/>
              </a:rPr>
              <a:t>Zalecenia zdrowego żywienia w graficznej postaci talerza pokazują,                  że w prawidłowo zbilansowanej diecie powinny się także znaleźć produkty zbożowe z pełnego przemiału będące głównym źródłem węglowodanów złożonych i błonnika pokarmowego, a także produkty będące źródłem białka, do których zaliczyć możemy drób, ryby, jaja i nasiona roślin strączkowych oraz mleko i jego przetwory.</a:t>
            </a:r>
            <a:endParaRPr lang="pl-PL" sz="1800" b="0" strike="noStrike" spc="-1">
              <a:solidFill>
                <a:srgbClr val="000000"/>
              </a:solidFill>
              <a:latin typeface="Arial"/>
            </a:endParaRPr>
          </a:p>
          <a:p>
            <a:pPr>
              <a:lnSpc>
                <a:spcPct val="150000"/>
              </a:lnSpc>
              <a:buNone/>
            </a:pPr>
            <a:r>
              <a:rPr lang="pl-PL" sz="1800" b="0" strike="noStrike" spc="-1">
                <a:latin typeface="Century Schoolbook"/>
              </a:rPr>
              <a:t>Codziennie dla zdrowia powinno się spożyć przynajmniej 3 porcje                   (90 g) produktów zbożowych pełnoziarnistych (czyli z przemiału całego ziarna) takich jak między innymi kasze np. gryczana, pieczywo razowe czy razowy makaron.</a:t>
            </a:r>
            <a:endParaRPr lang="pl-PL"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2"/>
          <p:cNvSpPr>
            <a:spLocks noGrp="1"/>
          </p:cNvSpPr>
          <p:nvPr>
            <p:ph type="subTitle"/>
          </p:nvPr>
        </p:nvSpPr>
        <p:spPr>
          <a:xfrm>
            <a:off x="457200" y="908720"/>
            <a:ext cx="8228880" cy="4896544"/>
          </a:xfrm>
          <a:prstGeom prst="rect">
            <a:avLst/>
          </a:prstGeom>
          <a:noFill/>
          <a:ln w="0">
            <a:noFill/>
          </a:ln>
        </p:spPr>
        <p:txBody>
          <a:bodyPr lIns="0" tIns="0" rIns="0" bIns="0" anchor="ctr">
            <a:noAutofit/>
          </a:bodyPr>
          <a:lstStyle/>
          <a:p>
            <a:pPr algn="l" fontAlgn="base">
              <a:lnSpc>
                <a:spcPct val="150000"/>
              </a:lnSpc>
            </a:pPr>
            <a:r>
              <a:rPr lang="pl-PL" dirty="0" smtClean="0">
                <a:latin typeface="Century Schoolbook"/>
              </a:rPr>
              <a:t>W </a:t>
            </a:r>
            <a:r>
              <a:rPr lang="pl-PL" dirty="0">
                <a:latin typeface="Century Schoolbook"/>
              </a:rPr>
              <a:t>okresie wzrostu i rozwoju młodego organizmu szczególnie ważne jest spożywanie pełnowartościowego białka, którego cennym źródłem są: mięso, ryby i jaja. Warto pamiętać, że mięso jest również źródłem najlepiej przyswajalnego żelaza, które pełni ważną rolę m.in. w tworzeniu składników krwi. Należy wybierać chude mięso, natomiast ograniczać produkty mięsne przetworzone, których nadmierne spożycie jest niekorzystne dla zdrowia</a:t>
            </a:r>
            <a:r>
              <a:rPr lang="pl-PL" dirty="0" smtClean="0">
                <a:latin typeface="Century Schoolbook"/>
              </a:rPr>
              <a:t>.</a:t>
            </a:r>
          </a:p>
          <a:p>
            <a:pPr algn="l">
              <a:lnSpc>
                <a:spcPct val="150000"/>
              </a:lnSpc>
            </a:pPr>
            <a:r>
              <a:rPr lang="pl-PL" dirty="0"/>
              <a:t>Przynajmniej dwa razy w tygodniu warto zjeść ryby, przede wszystkim morskie. Zawierają one cenne dla zdrowia </a:t>
            </a:r>
            <a:r>
              <a:rPr lang="pl-PL" dirty="0" err="1"/>
              <a:t>wielonienasycone</a:t>
            </a:r>
            <a:r>
              <a:rPr lang="pl-PL" dirty="0"/>
              <a:t> kwasy tłuszczowe omega-3, które odgrywają zasadniczą rolę w rozwoju i prawidłowym funkcjonowaniu mózgu, układu nerwowego i wzroku. Ryby są również doskonałym źródłem białka i składników mineralnych, w tym </a:t>
            </a:r>
            <a:r>
              <a:rPr lang="pl-PL" dirty="0" smtClean="0"/>
              <a:t>jodu.</a:t>
            </a:r>
            <a:endParaRPr lang="pl-PL" dirty="0"/>
          </a:p>
          <a:p>
            <a:pPr algn="l">
              <a:buNone/>
            </a:pPr>
            <a:endParaRPr lang="pl-PL" b="0" strike="noStrike" spc="-1" dirty="0">
              <a:latin typeface="Century Schoolbook"/>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244</TotalTime>
  <Words>329</Words>
  <Application>Microsoft Office PowerPoint</Application>
  <PresentationFormat>Pokaz na ekranie (4:3)</PresentationFormat>
  <Paragraphs>43</Paragraphs>
  <Slides>13</Slides>
  <Notes>1</Notes>
  <HiddenSlides>0</HiddenSlides>
  <MMClips>0</MMClips>
  <ScaleCrop>false</ScaleCrop>
  <HeadingPairs>
    <vt:vector size="4" baseType="variant">
      <vt:variant>
        <vt:lpstr>Motyw</vt:lpstr>
      </vt:variant>
      <vt:variant>
        <vt:i4>3</vt:i4>
      </vt:variant>
      <vt:variant>
        <vt:lpstr>Tytuły slajdów</vt:lpstr>
      </vt:variant>
      <vt:variant>
        <vt:i4>13</vt:i4>
      </vt:variant>
    </vt:vector>
  </HeadingPairs>
  <TitlesOfParts>
    <vt:vector size="16" baseType="lpstr">
      <vt:lpstr>Office Theme</vt:lpstr>
      <vt:lpstr>Office Theme</vt:lpstr>
      <vt:lpstr>Office Theme</vt:lpstr>
      <vt:lpstr>Wpływ żywienia na rozwój poznawczy dziecka</vt:lpstr>
      <vt:lpstr>Slajd 2</vt:lpstr>
      <vt:lpstr>Slajd 3</vt:lpstr>
      <vt:lpstr>TALERZ  ZDROWEGO  ŻYWIENIA</vt:lpstr>
      <vt:lpstr>Slajd 5</vt:lpstr>
      <vt:lpstr>BŁĘDY  ŻYWIENIOWE</vt:lpstr>
      <vt:lpstr>Slajd 7</vt:lpstr>
      <vt:lpstr>Slajd 8</vt:lpstr>
      <vt:lpstr>Slajd 9</vt:lpstr>
      <vt:lpstr>Slajd 10</vt:lpstr>
      <vt:lpstr>Slajd 11</vt:lpstr>
      <vt:lpstr>Slajd 12</vt:lpstr>
      <vt:lpstr>ZASADY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subject/>
  <dc:creator>Daniel</dc:creator>
  <dc:description/>
  <cp:lastModifiedBy>Daniel</cp:lastModifiedBy>
  <cp:revision>44</cp:revision>
  <dcterms:created xsi:type="dcterms:W3CDTF">2024-02-18T18:31:49Z</dcterms:created>
  <dcterms:modified xsi:type="dcterms:W3CDTF">2024-02-20T08:24:38Z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Pokaz na ekranie (4:3)</vt:lpwstr>
  </property>
  <property fmtid="{D5CDD505-2E9C-101B-9397-08002B2CF9AE}" pid="4" name="Slides">
    <vt:i4>12</vt:i4>
  </property>
</Properties>
</file>