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3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63" autoAdjust="0"/>
    <p:restoredTop sz="86382" autoAdjust="0"/>
  </p:normalViewPr>
  <p:slideViewPr>
    <p:cSldViewPr snapToGrid="0">
      <p:cViewPr varScale="1">
        <p:scale>
          <a:sx n="61" d="100"/>
          <a:sy n="61" d="100"/>
        </p:scale>
        <p:origin x="43" y="192"/>
      </p:cViewPr>
      <p:guideLst/>
    </p:cSldViewPr>
  </p:slideViewPr>
  <p:outlineViewPr>
    <p:cViewPr>
      <p:scale>
        <a:sx n="33" d="100"/>
        <a:sy n="33" d="100"/>
      </p:scale>
      <p:origin x="0" y="-61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żena Bugała" userId="d1918d38d4e816ab" providerId="LiveId" clId="{F0BDD4D2-1DB2-49C1-B577-C9E1243203C0}"/>
    <pc:docChg chg="custSel addSld modSld">
      <pc:chgData name="Bożena Bugała" userId="d1918d38d4e816ab" providerId="LiveId" clId="{F0BDD4D2-1DB2-49C1-B577-C9E1243203C0}" dt="2023-11-20T12:45:14.961" v="177" actId="20577"/>
      <pc:docMkLst>
        <pc:docMk/>
      </pc:docMkLst>
      <pc:sldChg chg="addSp modSp mod">
        <pc:chgData name="Bożena Bugała" userId="d1918d38d4e816ab" providerId="LiveId" clId="{F0BDD4D2-1DB2-49C1-B577-C9E1243203C0}" dt="2023-11-20T12:40:15.765" v="3" actId="21"/>
        <pc:sldMkLst>
          <pc:docMk/>
          <pc:sldMk cId="2497474416" sldId="260"/>
        </pc:sldMkLst>
        <pc:spChg chg="mod">
          <ac:chgData name="Bożena Bugała" userId="d1918d38d4e816ab" providerId="LiveId" clId="{F0BDD4D2-1DB2-49C1-B577-C9E1243203C0}" dt="2023-11-20T12:40:15.765" v="3" actId="21"/>
          <ac:spMkLst>
            <pc:docMk/>
            <pc:sldMk cId="2497474416" sldId="260"/>
            <ac:spMk id="3" creationId="{94288BAE-3BF0-6115-6518-AFC066E054E8}"/>
          </ac:spMkLst>
        </pc:spChg>
        <pc:picChg chg="add mod ord">
          <ac:chgData name="Bożena Bugała" userId="d1918d38d4e816ab" providerId="LiveId" clId="{F0BDD4D2-1DB2-49C1-B577-C9E1243203C0}" dt="2023-11-20T12:39:30.185" v="2" actId="167"/>
          <ac:picMkLst>
            <pc:docMk/>
            <pc:sldMk cId="2497474416" sldId="260"/>
            <ac:picMk id="5" creationId="{5CDB02C1-351E-E4C8-52A3-CE87FC03A142}"/>
          </ac:picMkLst>
        </pc:picChg>
      </pc:sldChg>
      <pc:sldChg chg="addSp modSp new mod">
        <pc:chgData name="Bożena Bugała" userId="d1918d38d4e816ab" providerId="LiveId" clId="{F0BDD4D2-1DB2-49C1-B577-C9E1243203C0}" dt="2023-11-20T12:43:17.413" v="59" actId="2711"/>
        <pc:sldMkLst>
          <pc:docMk/>
          <pc:sldMk cId="2013752802" sldId="261"/>
        </pc:sldMkLst>
        <pc:spChg chg="mod">
          <ac:chgData name="Bożena Bugała" userId="d1918d38d4e816ab" providerId="LiveId" clId="{F0BDD4D2-1DB2-49C1-B577-C9E1243203C0}" dt="2023-11-20T12:43:17.413" v="59" actId="2711"/>
          <ac:spMkLst>
            <pc:docMk/>
            <pc:sldMk cId="2013752802" sldId="261"/>
            <ac:spMk id="2" creationId="{09375702-C2B2-1646-06BD-CA514A84E751}"/>
          </ac:spMkLst>
        </pc:spChg>
        <pc:spChg chg="mod">
          <ac:chgData name="Bożena Bugała" userId="d1918d38d4e816ab" providerId="LiveId" clId="{F0BDD4D2-1DB2-49C1-B577-C9E1243203C0}" dt="2023-11-20T12:40:49.845" v="5"/>
          <ac:spMkLst>
            <pc:docMk/>
            <pc:sldMk cId="2013752802" sldId="261"/>
            <ac:spMk id="3" creationId="{5C961A70-E4F9-70B6-17E8-58EFC023EA4E}"/>
          </ac:spMkLst>
        </pc:spChg>
        <pc:picChg chg="add mod ord">
          <ac:chgData name="Bożena Bugała" userId="d1918d38d4e816ab" providerId="LiveId" clId="{F0BDD4D2-1DB2-49C1-B577-C9E1243203C0}" dt="2023-11-20T12:41:58.066" v="12" actId="1076"/>
          <ac:picMkLst>
            <pc:docMk/>
            <pc:sldMk cId="2013752802" sldId="261"/>
            <ac:picMk id="5" creationId="{2D02CF64-B811-9628-C5AA-C2CB0450D046}"/>
          </ac:picMkLst>
        </pc:picChg>
      </pc:sldChg>
      <pc:sldChg chg="modSp new mod">
        <pc:chgData name="Bożena Bugała" userId="d1918d38d4e816ab" providerId="LiveId" clId="{F0BDD4D2-1DB2-49C1-B577-C9E1243203C0}" dt="2023-11-20T12:45:14.961" v="177" actId="20577"/>
        <pc:sldMkLst>
          <pc:docMk/>
          <pc:sldMk cId="1544444200" sldId="262"/>
        </pc:sldMkLst>
        <pc:spChg chg="mod">
          <ac:chgData name="Bożena Bugała" userId="d1918d38d4e816ab" providerId="LiveId" clId="{F0BDD4D2-1DB2-49C1-B577-C9E1243203C0}" dt="2023-11-20T12:42:57.315" v="37" actId="2711"/>
          <ac:spMkLst>
            <pc:docMk/>
            <pc:sldMk cId="1544444200" sldId="262"/>
            <ac:spMk id="2" creationId="{317C0AC1-C81F-5E49-02CD-9660EA9125AF}"/>
          </ac:spMkLst>
        </pc:spChg>
        <pc:spChg chg="mod">
          <ac:chgData name="Bożena Bugała" userId="d1918d38d4e816ab" providerId="LiveId" clId="{F0BDD4D2-1DB2-49C1-B577-C9E1243203C0}" dt="2023-11-20T12:45:14.961" v="177" actId="20577"/>
          <ac:spMkLst>
            <pc:docMk/>
            <pc:sldMk cId="1544444200" sldId="262"/>
            <ac:spMk id="3" creationId="{A795FC8F-FD88-B42F-B618-C793DEDB3531}"/>
          </ac:spMkLst>
        </pc:spChg>
      </pc:sldChg>
    </pc:docChg>
  </pc:docChgLst>
  <pc:docChgLst>
    <pc:chgData name="Bożena Bugała" userId="d1918d38d4e816ab" providerId="LiveId" clId="{A440C521-2EA7-4312-A959-82348EA26219}"/>
    <pc:docChg chg="undo custSel addSld delSld modSld">
      <pc:chgData name="Bożena Bugała" userId="d1918d38d4e816ab" providerId="LiveId" clId="{A440C521-2EA7-4312-A959-82348EA26219}" dt="2024-02-12T11:36:41.399" v="1550" actId="962"/>
      <pc:docMkLst>
        <pc:docMk/>
      </pc:docMkLst>
      <pc:sldChg chg="modSp mod">
        <pc:chgData name="Bożena Bugała" userId="d1918d38d4e816ab" providerId="LiveId" clId="{A440C521-2EA7-4312-A959-82348EA26219}" dt="2024-02-12T11:08:43.909" v="823" actId="20577"/>
        <pc:sldMkLst>
          <pc:docMk/>
          <pc:sldMk cId="1672631552" sldId="256"/>
        </pc:sldMkLst>
        <pc:spChg chg="mod">
          <ac:chgData name="Bożena Bugała" userId="d1918d38d4e816ab" providerId="LiveId" clId="{A440C521-2EA7-4312-A959-82348EA26219}" dt="2024-02-12T11:08:43.909" v="823" actId="20577"/>
          <ac:spMkLst>
            <pc:docMk/>
            <pc:sldMk cId="1672631552" sldId="256"/>
            <ac:spMk id="3" creationId="{77639CDA-80F2-E39A-6CD2-3F5D41DABBDF}"/>
          </ac:spMkLst>
        </pc:spChg>
      </pc:sldChg>
      <pc:sldChg chg="modSp mod">
        <pc:chgData name="Bożena Bugała" userId="d1918d38d4e816ab" providerId="LiveId" clId="{A440C521-2EA7-4312-A959-82348EA26219}" dt="2024-02-12T11:15:55.997" v="881" actId="255"/>
        <pc:sldMkLst>
          <pc:docMk/>
          <pc:sldMk cId="1445331737" sldId="257"/>
        </pc:sldMkLst>
        <pc:spChg chg="mod">
          <ac:chgData name="Bożena Bugała" userId="d1918d38d4e816ab" providerId="LiveId" clId="{A440C521-2EA7-4312-A959-82348EA26219}" dt="2024-02-12T11:15:55.997" v="881" actId="255"/>
          <ac:spMkLst>
            <pc:docMk/>
            <pc:sldMk cId="1445331737" sldId="257"/>
            <ac:spMk id="3" creationId="{C49A3593-8F7D-66EF-9B13-810BF279F832}"/>
          </ac:spMkLst>
        </pc:spChg>
      </pc:sldChg>
      <pc:sldChg chg="modSp mod">
        <pc:chgData name="Bożena Bugała" userId="d1918d38d4e816ab" providerId="LiveId" clId="{A440C521-2EA7-4312-A959-82348EA26219}" dt="2024-02-12T11:36:41.399" v="1550" actId="962"/>
        <pc:sldMkLst>
          <pc:docMk/>
          <pc:sldMk cId="2662510917" sldId="258"/>
        </pc:sldMkLst>
        <pc:spChg chg="mod">
          <ac:chgData name="Bożena Bugała" userId="d1918d38d4e816ab" providerId="LiveId" clId="{A440C521-2EA7-4312-A959-82348EA26219}" dt="2024-02-12T11:15:37.580" v="880" actId="255"/>
          <ac:spMkLst>
            <pc:docMk/>
            <pc:sldMk cId="2662510917" sldId="258"/>
            <ac:spMk id="3" creationId="{56E3CEE1-437B-E44B-96BA-E8A04EE2C6F4}"/>
          </ac:spMkLst>
        </pc:spChg>
        <pc:picChg chg="mod">
          <ac:chgData name="Bożena Bugała" userId="d1918d38d4e816ab" providerId="LiveId" clId="{A440C521-2EA7-4312-A959-82348EA26219}" dt="2024-02-12T11:36:41.399" v="1550" actId="962"/>
          <ac:picMkLst>
            <pc:docMk/>
            <pc:sldMk cId="2662510917" sldId="258"/>
            <ac:picMk id="5" creationId="{E865625A-6FEA-2E49-BEC5-8A2DBB0CCDF8}"/>
          </ac:picMkLst>
        </pc:picChg>
      </pc:sldChg>
      <pc:sldChg chg="modSp mod">
        <pc:chgData name="Bożena Bugała" userId="d1918d38d4e816ab" providerId="LiveId" clId="{A440C521-2EA7-4312-A959-82348EA26219}" dt="2024-02-12T11:14:26.624" v="877" actId="5793"/>
        <pc:sldMkLst>
          <pc:docMk/>
          <pc:sldMk cId="1717218740" sldId="259"/>
        </pc:sldMkLst>
        <pc:spChg chg="mod">
          <ac:chgData name="Bożena Bugała" userId="d1918d38d4e816ab" providerId="LiveId" clId="{A440C521-2EA7-4312-A959-82348EA26219}" dt="2024-02-12T11:14:26.624" v="877" actId="5793"/>
          <ac:spMkLst>
            <pc:docMk/>
            <pc:sldMk cId="1717218740" sldId="259"/>
            <ac:spMk id="3" creationId="{C8348A3B-00D5-A8D4-441A-82265A91ABDD}"/>
          </ac:spMkLst>
        </pc:spChg>
      </pc:sldChg>
      <pc:sldChg chg="del">
        <pc:chgData name="Bożena Bugała" userId="d1918d38d4e816ab" providerId="LiveId" clId="{A440C521-2EA7-4312-A959-82348EA26219}" dt="2024-01-30T11:16:42.227" v="13" actId="2696"/>
        <pc:sldMkLst>
          <pc:docMk/>
          <pc:sldMk cId="2497474416" sldId="260"/>
        </pc:sldMkLst>
      </pc:sldChg>
      <pc:sldChg chg="modSp mod">
        <pc:chgData name="Bożena Bugała" userId="d1918d38d4e816ab" providerId="LiveId" clId="{A440C521-2EA7-4312-A959-82348EA26219}" dt="2024-02-12T11:14:19.006" v="876" actId="2711"/>
        <pc:sldMkLst>
          <pc:docMk/>
          <pc:sldMk cId="2013752802" sldId="261"/>
        </pc:sldMkLst>
        <pc:spChg chg="mod">
          <ac:chgData name="Bożena Bugała" userId="d1918d38d4e816ab" providerId="LiveId" clId="{A440C521-2EA7-4312-A959-82348EA26219}" dt="2024-02-12T11:14:19.006" v="876" actId="2711"/>
          <ac:spMkLst>
            <pc:docMk/>
            <pc:sldMk cId="2013752802" sldId="261"/>
            <ac:spMk id="3" creationId="{5C961A70-E4F9-70B6-17E8-58EFC023EA4E}"/>
          </ac:spMkLst>
        </pc:spChg>
        <pc:picChg chg="mod">
          <ac:chgData name="Bożena Bugała" userId="d1918d38d4e816ab" providerId="LiveId" clId="{A440C521-2EA7-4312-A959-82348EA26219}" dt="2024-01-30T11:16:29.843" v="12" actId="14100"/>
          <ac:picMkLst>
            <pc:docMk/>
            <pc:sldMk cId="2013752802" sldId="261"/>
            <ac:picMk id="5" creationId="{2D02CF64-B811-9628-C5AA-C2CB0450D046}"/>
          </ac:picMkLst>
        </pc:picChg>
      </pc:sldChg>
      <pc:sldChg chg="modSp mod">
        <pc:chgData name="Bożena Bugała" userId="d1918d38d4e816ab" providerId="LiveId" clId="{A440C521-2EA7-4312-A959-82348EA26219}" dt="2024-02-12T11:11:52.407" v="864" actId="20577"/>
        <pc:sldMkLst>
          <pc:docMk/>
          <pc:sldMk cId="1544444200" sldId="262"/>
        </pc:sldMkLst>
        <pc:spChg chg="mod">
          <ac:chgData name="Bożena Bugała" userId="d1918d38d4e816ab" providerId="LiveId" clId="{A440C521-2EA7-4312-A959-82348EA26219}" dt="2024-02-12T11:11:52.407" v="864" actId="20577"/>
          <ac:spMkLst>
            <pc:docMk/>
            <pc:sldMk cId="1544444200" sldId="262"/>
            <ac:spMk id="3" creationId="{A795FC8F-FD88-B42F-B618-C793DEDB3531}"/>
          </ac:spMkLst>
        </pc:spChg>
      </pc:sldChg>
      <pc:sldChg chg="modSp new mod">
        <pc:chgData name="Bożena Bugała" userId="d1918d38d4e816ab" providerId="LiveId" clId="{A440C521-2EA7-4312-A959-82348EA26219}" dt="2024-02-12T11:12:55.393" v="875" actId="2711"/>
        <pc:sldMkLst>
          <pc:docMk/>
          <pc:sldMk cId="3832677850" sldId="263"/>
        </pc:sldMkLst>
        <pc:spChg chg="mod">
          <ac:chgData name="Bożena Bugała" userId="d1918d38d4e816ab" providerId="LiveId" clId="{A440C521-2EA7-4312-A959-82348EA26219}" dt="2024-02-12T11:12:40.098" v="874" actId="20577"/>
          <ac:spMkLst>
            <pc:docMk/>
            <pc:sldMk cId="3832677850" sldId="263"/>
            <ac:spMk id="2" creationId="{3E949255-21E1-6C9F-BD06-0D355BC26AFA}"/>
          </ac:spMkLst>
        </pc:spChg>
        <pc:spChg chg="mod">
          <ac:chgData name="Bożena Bugała" userId="d1918d38d4e816ab" providerId="LiveId" clId="{A440C521-2EA7-4312-A959-82348EA26219}" dt="2024-02-12T11:12:55.393" v="875" actId="2711"/>
          <ac:spMkLst>
            <pc:docMk/>
            <pc:sldMk cId="3832677850" sldId="263"/>
            <ac:spMk id="3" creationId="{BA9F2455-A554-D30F-62EC-781BE0DB4F21}"/>
          </ac:spMkLst>
        </pc:spChg>
      </pc:sldChg>
      <pc:sldChg chg="new del">
        <pc:chgData name="Bożena Bugała" userId="d1918d38d4e816ab" providerId="LiveId" clId="{A440C521-2EA7-4312-A959-82348EA26219}" dt="2024-02-12T11:17:52.632" v="884" actId="2696"/>
        <pc:sldMkLst>
          <pc:docMk/>
          <pc:sldMk cId="3685110908" sldId="264"/>
        </pc:sldMkLst>
      </pc:sldChg>
      <pc:sldChg chg="modSp new mod">
        <pc:chgData name="Bożena Bugała" userId="d1918d38d4e816ab" providerId="LiveId" clId="{A440C521-2EA7-4312-A959-82348EA26219}" dt="2024-02-12T11:32:09.937" v="1548" actId="20577"/>
        <pc:sldMkLst>
          <pc:docMk/>
          <pc:sldMk cId="956402528" sldId="265"/>
        </pc:sldMkLst>
        <pc:spChg chg="mod">
          <ac:chgData name="Bożena Bugała" userId="d1918d38d4e816ab" providerId="LiveId" clId="{A440C521-2EA7-4312-A959-82348EA26219}" dt="2024-02-12T11:18:17.110" v="906" actId="20577"/>
          <ac:spMkLst>
            <pc:docMk/>
            <pc:sldMk cId="956402528" sldId="265"/>
            <ac:spMk id="2" creationId="{2F83BB5F-2689-253D-C76D-AE2FB79E4456}"/>
          </ac:spMkLst>
        </pc:spChg>
        <pc:spChg chg="mod">
          <ac:chgData name="Bożena Bugała" userId="d1918d38d4e816ab" providerId="LiveId" clId="{A440C521-2EA7-4312-A959-82348EA26219}" dt="2024-02-12T11:32:09.937" v="1548" actId="20577"/>
          <ac:spMkLst>
            <pc:docMk/>
            <pc:sldMk cId="956402528" sldId="265"/>
            <ac:spMk id="3" creationId="{5210A334-7FE9-936D-A590-AD40D81F353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4FE52E8A-41FE-4B21-88D0-EC9C04C49E9E}" type="datetimeFigureOut">
              <a:rPr lang="pl-PL" smtClean="0"/>
              <a:t>29.01.2024</a:t>
            </a:fld>
            <a:endParaRPr lang="pl-PL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4FA630A-2E3F-44CD-A7CD-31C7564CE8B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63491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52E8A-41FE-4B21-88D0-EC9C04C49E9E}" type="datetimeFigureOut">
              <a:rPr lang="pl-PL" smtClean="0"/>
              <a:t>29.01.2024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A630A-2E3F-44CD-A7CD-31C7564CE8B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7455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52E8A-41FE-4B21-88D0-EC9C04C49E9E}" type="datetimeFigureOut">
              <a:rPr lang="pl-PL" smtClean="0"/>
              <a:t>29.01.2024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A630A-2E3F-44CD-A7CD-31C7564CE8B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7349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52E8A-41FE-4B21-88D0-EC9C04C49E9E}" type="datetimeFigureOut">
              <a:rPr lang="pl-PL" smtClean="0"/>
              <a:t>29.01.2024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A630A-2E3F-44CD-A7CD-31C7564CE8B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6005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FE52E8A-41FE-4B21-88D0-EC9C04C49E9E}" type="datetimeFigureOut">
              <a:rPr lang="pl-PL" smtClean="0"/>
              <a:t>29.01.2024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04FA630A-2E3F-44CD-A7CD-31C7564CE8B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20107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52E8A-41FE-4B21-88D0-EC9C04C49E9E}" type="datetimeFigureOut">
              <a:rPr lang="pl-PL" smtClean="0"/>
              <a:t>29.01.2024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A630A-2E3F-44CD-A7CD-31C7564CE8B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9010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52E8A-41FE-4B21-88D0-EC9C04C49E9E}" type="datetimeFigureOut">
              <a:rPr lang="pl-PL" smtClean="0"/>
              <a:t>29.01.2024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A630A-2E3F-44CD-A7CD-31C7564CE8B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5973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52E8A-41FE-4B21-88D0-EC9C04C49E9E}" type="datetimeFigureOut">
              <a:rPr lang="pl-PL" smtClean="0"/>
              <a:t>29.01.2024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A630A-2E3F-44CD-A7CD-31C7564CE8B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0457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52E8A-41FE-4B21-88D0-EC9C04C49E9E}" type="datetimeFigureOut">
              <a:rPr lang="pl-PL" smtClean="0"/>
              <a:t>29.01.2024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A630A-2E3F-44CD-A7CD-31C7564CE8B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6713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52E8A-41FE-4B21-88D0-EC9C04C49E9E}" type="datetimeFigureOut">
              <a:rPr lang="pl-PL" smtClean="0"/>
              <a:t>29.01.2024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pl-PL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4FA630A-2E3F-44CD-A7CD-31C7564CE8BA}" type="slidenum">
              <a:rPr lang="pl-PL" smtClean="0"/>
              <a:t>‹#›</a:t>
            </a:fld>
            <a:endParaRPr lang="pl-PL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46302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4FE52E8A-41FE-4B21-88D0-EC9C04C49E9E}" type="datetimeFigureOut">
              <a:rPr lang="pl-PL" smtClean="0"/>
              <a:t>29.01.2024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4FA630A-2E3F-44CD-A7CD-31C7564CE8BA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00570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E52E8A-41FE-4B21-88D0-EC9C04C49E9E}" type="datetimeFigureOut">
              <a:rPr lang="pl-PL" smtClean="0"/>
              <a:t>29.01.2024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4FA630A-2E3F-44CD-A7CD-31C7564CE8B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514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95" r:id="rId2"/>
    <p:sldLayoutId id="2147483896" r:id="rId3"/>
    <p:sldLayoutId id="2147483897" r:id="rId4"/>
    <p:sldLayoutId id="2147483898" r:id="rId5"/>
    <p:sldLayoutId id="2147483899" r:id="rId6"/>
    <p:sldLayoutId id="2147483900" r:id="rId7"/>
    <p:sldLayoutId id="2147483901" r:id="rId8"/>
    <p:sldLayoutId id="2147483902" r:id="rId9"/>
    <p:sldLayoutId id="2147483903" r:id="rId10"/>
    <p:sldLayoutId id="214748390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l.wikipedia.org/wiki/Zesp%C3%B3%C5%82_chorobowy" TargetMode="External"/><Relationship Id="rId2" Type="http://schemas.openxmlformats.org/officeDocument/2006/relationships/hyperlink" Target="https://pl.wikipedia.org/wiki/J%C4%99zyk_angielsk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l.wikipedia.org/wiki/Okres_prenatalny" TargetMode="External"/><Relationship Id="rId5" Type="http://schemas.openxmlformats.org/officeDocument/2006/relationships/hyperlink" Target="https://pl.wikipedia.org/wiki/P%C5%82%C3%B3d" TargetMode="External"/><Relationship Id="rId4" Type="http://schemas.openxmlformats.org/officeDocument/2006/relationships/hyperlink" Target="https://pl.wikipedia.org/wiki/Etano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s.org.pl/" TargetMode="External"/><Relationship Id="rId2" Type="http://schemas.openxmlformats.org/officeDocument/2006/relationships/hyperlink" Target="http://www.ciazabezalkoholu.pl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undacjafascynacje.pl/" TargetMode="External"/><Relationship Id="rId5" Type="http://schemas.openxmlformats.org/officeDocument/2006/relationships/hyperlink" Target="http://www.pomocautyzm.org/" TargetMode="External"/><Relationship Id="rId4" Type="http://schemas.openxmlformats.org/officeDocument/2006/relationships/hyperlink" Target="http://www.parpa.pl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F819EBE-38FE-7603-1D3C-6623F436C47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FAS – alkoholowy zespół płodowy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7639CDA-80F2-E39A-6CD2-3F5D41DABB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Czasami wystarczy jedno piwo…..</a:t>
            </a:r>
          </a:p>
        </p:txBody>
      </p:sp>
    </p:spTree>
    <p:extLst>
      <p:ext uri="{BB962C8B-B14F-4D97-AF65-F5344CB8AC3E}">
        <p14:creationId xmlns:p14="http://schemas.microsoft.com/office/powerpoint/2010/main" val="1672631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B5490FB-A70B-006B-E269-21837E135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49A3593-8F7D-66EF-9B13-810BF279F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34888"/>
            <a:ext cx="10515600" cy="5342076"/>
          </a:xfrm>
        </p:spPr>
        <p:txBody>
          <a:bodyPr/>
          <a:lstStyle/>
          <a:p>
            <a:endParaRPr lang="pl-PL" b="1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3600" dirty="0">
                <a:solidFill>
                  <a:srgbClr val="202122"/>
                </a:solidFill>
                <a:latin typeface="Algerian" panose="04020705040A02060702" pitchFamily="82" charset="0"/>
              </a:rPr>
              <a:t>     </a:t>
            </a:r>
            <a:r>
              <a:rPr lang="pl-PL" sz="4800" dirty="0">
                <a:solidFill>
                  <a:srgbClr val="202122"/>
                </a:solidFill>
                <a:latin typeface="Algerian" panose="04020705040A02060702" pitchFamily="82" charset="0"/>
              </a:rPr>
              <a:t>Definicja</a:t>
            </a:r>
          </a:p>
          <a:p>
            <a:endParaRPr lang="pl-PL" b="1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endParaRPr lang="pl-PL" b="1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r>
              <a:rPr lang="pl-PL" b="1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Alkoholowy zespół płodowy</a:t>
            </a:r>
            <a:r>
              <a:rPr lang="pl-PL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pl-PL" b="0" i="0" u="none" strike="noStrike" dirty="0">
                <a:solidFill>
                  <a:srgbClr val="3366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 tooltip="Język angielski"/>
              </a:rPr>
              <a:t>ang.</a:t>
            </a:r>
            <a:r>
              <a:rPr lang="pl-PL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l-PL" b="0" i="1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fetal</a:t>
            </a:r>
            <a:r>
              <a:rPr lang="pl-PL" b="0" i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0" i="1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alcohol</a:t>
            </a:r>
            <a:r>
              <a:rPr lang="pl-PL" b="0" i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0" i="1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syndrome</a:t>
            </a:r>
            <a:r>
              <a:rPr lang="pl-PL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b="1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FAS</a:t>
            </a:r>
            <a:r>
              <a:rPr lang="pl-PL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AZP) – </a:t>
            </a:r>
            <a:r>
              <a:rPr lang="pl-PL" b="0" i="0" u="none" strike="noStrike" dirty="0">
                <a:solidFill>
                  <a:srgbClr val="3366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 tooltip="Zespół chorobowy"/>
              </a:rPr>
              <a:t>zespół chorobowy</a:t>
            </a:r>
            <a:r>
              <a:rPr lang="pl-PL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który jest skutkiem działania </a:t>
            </a:r>
            <a:r>
              <a:rPr lang="pl-PL" b="0" i="0" u="none" strike="noStrike" dirty="0">
                <a:solidFill>
                  <a:srgbClr val="3366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 tooltip="Etanol"/>
              </a:rPr>
              <a:t>alkoholu</a:t>
            </a:r>
            <a:r>
              <a:rPr lang="pl-PL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na </a:t>
            </a:r>
            <a:r>
              <a:rPr lang="pl-PL" b="0" i="0" u="none" strike="noStrike" dirty="0">
                <a:solidFill>
                  <a:srgbClr val="3366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 tooltip="Płód"/>
              </a:rPr>
              <a:t>płód</a:t>
            </a:r>
            <a:r>
              <a:rPr lang="pl-PL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w </a:t>
            </a:r>
            <a:r>
              <a:rPr lang="pl-PL" b="0" i="0" u="none" strike="noStrike" dirty="0">
                <a:solidFill>
                  <a:srgbClr val="3366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 tooltip="Okres prenatalny"/>
              </a:rPr>
              <a:t>okresie prenatalnym</a:t>
            </a:r>
            <a:r>
              <a:rPr lang="pl-PL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Alkoholowy zespół płodowy jest chorobą nieuleczalną, której można uniknąć, zachowując abstynencję w czasie trwania ciąży. Do dziś nie określono dawki alkoholu, która byłaby bezpieczna dla </a:t>
            </a:r>
            <a:r>
              <a:rPr lang="pl-PL" b="0" i="0" u="none" strike="noStrike" dirty="0">
                <a:solidFill>
                  <a:srgbClr val="3366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 tooltip="Płód"/>
              </a:rPr>
              <a:t>płodu</a:t>
            </a:r>
            <a:r>
              <a:rPr lang="pl-PL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Każda ilość niesie ryzyko wystąpienia zaburzeń w rozwoju dziecka.</a:t>
            </a:r>
          </a:p>
          <a:p>
            <a:pPr marL="0" indent="0">
              <a:buNone/>
            </a:pPr>
            <a:r>
              <a:rPr lang="pl-PL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Rocznie </a:t>
            </a:r>
            <a:r>
              <a:rPr lang="pl-PL" b="1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9000</a:t>
            </a:r>
            <a:r>
              <a:rPr lang="pl-PL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dzieci w Polsce otrzymuje diagnozę FAS ( często rodzice adopcyjni                      </a:t>
            </a:r>
          </a:p>
          <a:p>
            <a:pPr marL="0" indent="0">
              <a:buNone/>
            </a:pPr>
            <a:r>
              <a:rPr lang="pl-PL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pl-PL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diagnozują dzieci ), to 3,4 dzieci na 1000 urodzonych</a:t>
            </a:r>
          </a:p>
          <a:p>
            <a:r>
              <a:rPr lang="pl-PL" b="1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FASD </a:t>
            </a:r>
            <a:r>
              <a:rPr lang="pl-PL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spektrum płodowych zaburzeń związanych ze spożywaniem alkoholu ( wybiórcze skutki w rozwoju dziecka )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331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87F2032-5BF8-D6F5-D18E-C46133CC6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6E3CEE1-437B-E44B-96BA-E8A04EE2C6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5861"/>
            <a:ext cx="10515600" cy="5501102"/>
          </a:xfrm>
        </p:spPr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           </a:t>
            </a:r>
            <a:r>
              <a:rPr lang="pl-PL" sz="4800" dirty="0">
                <a:latin typeface="Algerian" panose="04020705040A02060702" pitchFamily="82" charset="0"/>
              </a:rPr>
              <a:t>Statystyki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-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Polska Agencja Rozwiązywania Problemów Alkoholowych podaje, że do picia w czasie ciąży przyznaje się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15%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Polek ( w Europie 25 % )</a:t>
            </a:r>
          </a:p>
          <a:p>
            <a:pPr marL="0" indent="0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rośnie liczba młodych kobiet (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 – 29 rok życia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które nadużywają alkoholu</a:t>
            </a:r>
          </a:p>
          <a:p>
            <a:pPr marL="0" indent="0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następna grupa wiekowa kobiet pijących najwięcej -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40 -49 lat</a:t>
            </a:r>
          </a:p>
          <a:p>
            <a:pPr marL="0" indent="0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coraz częściej kobiety piją „tak jak mężczyźni”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5" name="Obraz 4" descr="Obraz zawierający osoba, ubrania, w pomieszczeniu, Ludzka twarz&#10;&#10;Opis wygenerowany automatycznie">
            <a:extLst>
              <a:ext uri="{FF2B5EF4-FFF2-40B4-BE49-F238E27FC236}">
                <a16:creationId xmlns:a16="http://schemas.microsoft.com/office/drawing/2014/main" id="{E865625A-6FEA-2E49-BEC5-8A2DBB0CCD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3697" y="4174435"/>
            <a:ext cx="2846566" cy="200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510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BCC70E0-C996-E740-D347-484502D03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Algerian" panose="04020705040A02060702" pitchFamily="82" charset="0"/>
              </a:rPr>
              <a:t>  Jak działa alkohol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8348A3B-00D5-A8D4-441A-82265A91AB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Alkohol działa inaczej na organizm kobiet i mężczyzn z uwagi na inny metabolizm między innymi poprzez  inne proporcje tłuszczu u kobiety, czy obecność estrogenu, który sprzyja intensywniejszemu wchłanianiu alkoholu do krwi, stąd więcej jest go w wątrobie i staje się bardziej szkodliwy i toksyczny (</a:t>
            </a:r>
            <a:r>
              <a:rPr lang="pl-PL" b="0" i="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stłuszczenie, zwłóknienie i marskość wątroby)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Alkohol a nienarodzone dziecko</a:t>
            </a:r>
          </a:p>
          <a:p>
            <a:pPr marL="0" indent="0">
              <a:buNone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b="0" i="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Wątroba nienarodzonego dziecka nie jest w stanie poradzić sobie ze stężeniem alkoholu, ponieważ nie jest w pełni rozwinięta. Wówczas alkohol przyczynia się do </a:t>
            </a:r>
            <a:r>
              <a:rPr lang="pl-PL" b="1" i="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upośledzenia rozwoju płodu</a:t>
            </a:r>
            <a:r>
              <a:rPr lang="pl-PL" b="0" i="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a także ryzyka samoistnego poronienia, lub porodu z wadami wrodzonymi noworodka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218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9375702-C2B2-1646-06BD-CA514A84E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Algerian" panose="04020705040A02060702" pitchFamily="82" charset="0"/>
              </a:rPr>
              <a:t>Dziękuję Ci Mamo….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C961A70-E4F9-70B6-17E8-58EFC023EA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0" i="0" dirty="0">
                <a:solidFill>
                  <a:srgbClr val="2F353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Cząsteczki alkoholu z niezwykłą łatwością przedostają się przez matczyne łożysko, już po 40 minutach osiągając stężenie we krwi dziecka równe stężeniu we krwi matki. </a:t>
            </a:r>
          </a:p>
          <a:p>
            <a:r>
              <a:rPr lang="pl-PL" b="0" i="0" dirty="0">
                <a:solidFill>
                  <a:srgbClr val="2F353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Ekspozycję na szkodliwą substancję dodatkowo zwiększa fakt braku u płodu mechanizmów umożliwiających jego szybką eliminację oraz zdolność kumulacji dużych ilości alkoholu w wodach płodowych, które są następnie fizjologicznie połykane przez dziecko.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2D02CF64-B811-9628-C5AA-C2CB0450D0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8768" y="3832529"/>
            <a:ext cx="2886324" cy="2202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52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17C0AC1-C81F-5E49-02CD-9660EA912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Algerian" panose="04020705040A02060702" pitchFamily="82" charset="0"/>
              </a:rPr>
              <a:t>Skutki małego piwa….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795FC8F-FD88-B42F-B618-C793DEDB35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Picie alkoholu w I trymestrze: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zaburzenia migracji komórek : </a:t>
            </a:r>
            <a:r>
              <a:rPr lang="pl-PL" sz="2000" b="0" i="0" dirty="0">
                <a:solidFill>
                  <a:srgbClr val="2F353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skutki kontaktu z alkoholem są najpoważniejsze – wtedy bowiem dochodzi do kształcenia się wszystkich układów, tworzone są zawiązki narządów życiowo ważnych. Najlepiej udokumentowane skutki ekspozycji obejmują zaburzenia formowania się twarzoczaszki, uszkodzenia wątroby, serca oraz przede wszystkim mózgu</a:t>
            </a:r>
          </a:p>
          <a:p>
            <a:r>
              <a:rPr lang="pl-PL" sz="2000" b="1" dirty="0">
                <a:solidFill>
                  <a:srgbClr val="2F353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II trymestrze: </a:t>
            </a:r>
            <a:r>
              <a:rPr lang="pl-PL" sz="2000" dirty="0">
                <a:solidFill>
                  <a:srgbClr val="2F353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zmiany wyglądu twarzy, ciała; uszkodzenia ośrodkowego układu nerwowego</a:t>
            </a:r>
          </a:p>
          <a:p>
            <a:r>
              <a:rPr lang="pl-PL" sz="2000" b="1" dirty="0">
                <a:solidFill>
                  <a:srgbClr val="2F353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III trymestrze: </a:t>
            </a:r>
            <a:r>
              <a:rPr lang="pl-PL" sz="2000" dirty="0">
                <a:solidFill>
                  <a:srgbClr val="2F353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uszkodzenia hipokampa – problemy z odczuwaniem emocji, problemy z pamięcią, trudności z przyswajaniem wiedzy </a:t>
            </a: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444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E949255-21E1-6C9F-BD06-0D355BC26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600" dirty="0"/>
              <a:t>Niektóre skutki picia alkoholu w ciąży widoczne w sferze rozwoju psychoruchowego dziecka: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A9F2455-A554-D30F-62EC-781BE0DB4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Niepełnosprawność umysłowa (najliczniejsza grupa osób z upośledzeniem umysłowym)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Zaburzenia koncentracji uwagi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Niedojrzałość społeczna, emocjonalna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Trudności z odczuwaniem empatii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Obniżony krytycyzm i zdolność oceny swoich działań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Nadruchliwość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Duża impulsywność i wybuchowość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Trudności w rozumieniu mowy</a:t>
            </a:r>
          </a:p>
        </p:txBody>
      </p:sp>
    </p:spTree>
    <p:extLst>
      <p:ext uri="{BB962C8B-B14F-4D97-AF65-F5344CB8AC3E}">
        <p14:creationId xmlns:p14="http://schemas.microsoft.com/office/powerpoint/2010/main" val="3832677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F83BB5F-2689-253D-C76D-AE2FB79E4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Gdzie uzyskać pomoc?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210A334-7FE9-936D-A590-AD40D81F35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Złagodzenie skutków spożywania alkoholu przez ciężarne kobiety odbywa się poprzez diagnozę i wskazanie kierunków wsparcia w rozwoju dziecka:</a:t>
            </a:r>
          </a:p>
          <a:p>
            <a:pPr marL="0" indent="0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Pomocne strony:</a:t>
            </a:r>
          </a:p>
          <a:p>
            <a:pPr marL="0" indent="0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www.ciazabezalkoholu.pl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www.fas.org.pl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www.parpa.pl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 Państwowa Agencja Rozwiązywania Problemów Alkoholowych )</a:t>
            </a:r>
          </a:p>
          <a:p>
            <a:pPr marL="0" indent="0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www.pomocautyzm.org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pl-PL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Symptomy FAS u dziecka w wieku przedszkolnym mogą jak widać przypominać zaburzenia rozwojowe ze spektrum autyzmu, z kolei w wieku szkolnym objawy bywają podobne do ADHD, trudności w uczeniu się, dysleksji czy dysgrafii )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www.fundacjafascynacje.pl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wiele innych stron…</a:t>
            </a:r>
          </a:p>
        </p:txBody>
      </p:sp>
    </p:spTree>
    <p:extLst>
      <p:ext uri="{BB962C8B-B14F-4D97-AF65-F5344CB8AC3E}">
        <p14:creationId xmlns:p14="http://schemas.microsoft.com/office/powerpoint/2010/main" val="9564025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dło">
  <a:themeElements>
    <a:clrScheme name="Mydło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Mydło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ydło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TM03457510[[fn=Mydło]]</Template>
  <TotalTime>20759</TotalTime>
  <Words>596</Words>
  <Application>Microsoft Office PowerPoint</Application>
  <PresentationFormat>Panoramiczny</PresentationFormat>
  <Paragraphs>49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4" baseType="lpstr">
      <vt:lpstr>Algerian</vt:lpstr>
      <vt:lpstr>Arial</vt:lpstr>
      <vt:lpstr>Century Gothic</vt:lpstr>
      <vt:lpstr>Garamond</vt:lpstr>
      <vt:lpstr>Times New Roman</vt:lpstr>
      <vt:lpstr>Mydło</vt:lpstr>
      <vt:lpstr>FAS – alkoholowy zespół płodowy</vt:lpstr>
      <vt:lpstr>Prezentacja programu PowerPoint</vt:lpstr>
      <vt:lpstr>Prezentacja programu PowerPoint</vt:lpstr>
      <vt:lpstr>  Jak działa alkohol</vt:lpstr>
      <vt:lpstr>Dziękuję Ci Mamo….</vt:lpstr>
      <vt:lpstr>Skutki małego piwa….</vt:lpstr>
      <vt:lpstr>Niektóre skutki picia alkoholu w ciąży widoczne w sferze rozwoju psychoruchowego dziecka:</vt:lpstr>
      <vt:lpstr>Gdzie uzyskać pomoc?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FAS – alkoholowy zespół płodowy</dc:title>
  <dc:creator>Bożena</dc:creator>
  <cp:lastModifiedBy>Bożena</cp:lastModifiedBy>
  <cp:revision>1</cp:revision>
  <dcterms:created xsi:type="dcterms:W3CDTF">2023-11-20T11:53:40Z</dcterms:created>
  <dcterms:modified xsi:type="dcterms:W3CDTF">2024-02-12T11:41:52Z</dcterms:modified>
</cp:coreProperties>
</file>